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5416"/>
    <a:srgbClr val="268022"/>
    <a:srgbClr val="152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70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195416"/>
                </a:solidFill>
              </a:defRPr>
            </a:lvl1pPr>
            <a:lvl2pPr>
              <a:defRPr baseline="0">
                <a:solidFill>
                  <a:srgbClr val="206A1C"/>
                </a:solidFill>
              </a:defRPr>
            </a:lvl2pPr>
            <a:lvl3pPr>
              <a:defRPr>
                <a:solidFill>
                  <a:srgbClr val="268022"/>
                </a:solidFill>
              </a:defRPr>
            </a:lvl3pPr>
            <a:lvl4pPr>
              <a:defRPr>
                <a:solidFill>
                  <a:srgbClr val="268022"/>
                </a:solidFill>
              </a:defRPr>
            </a:lvl4pPr>
            <a:lvl5pPr>
              <a:defRPr>
                <a:solidFill>
                  <a:srgbClr val="26802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65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554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546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629400" cy="1143000"/>
          </a:xfrm>
        </p:spPr>
        <p:txBody>
          <a:bodyPr/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55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49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85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0800" y="274638"/>
            <a:ext cx="6400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83820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84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15295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57200"/>
            <a:ext cx="7772400" cy="1470025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41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2590800"/>
            <a:ext cx="6172200" cy="1143000"/>
          </a:xfrm>
        </p:spPr>
        <p:txBody>
          <a:bodyPr/>
          <a:lstStyle/>
          <a:p>
            <a:endParaRPr lang="en-US" dirty="0">
              <a:solidFill>
                <a:srgbClr val="19541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2971800" cy="1295400"/>
          </a:xfrm>
        </p:spPr>
        <p:txBody>
          <a:bodyPr/>
          <a:lstStyle/>
          <a:p>
            <a:pPr marL="0" indent="0" algn="ctr"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6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01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ristmas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Christmas2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A. Nelsen</dc:creator>
  <cp:lastModifiedBy>David A. Nelsen</cp:lastModifiedBy>
  <cp:revision>2</cp:revision>
  <dcterms:created xsi:type="dcterms:W3CDTF">2012-11-11T02:17:59Z</dcterms:created>
  <dcterms:modified xsi:type="dcterms:W3CDTF">2012-11-11T02:34:59Z</dcterms:modified>
</cp:coreProperties>
</file>