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8382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4876800"/>
            <a:ext cx="7772400" cy="1470025"/>
          </a:xfrm>
        </p:spPr>
        <p:txBody>
          <a:bodyPr/>
          <a:lstStyle/>
          <a:p>
            <a:endParaRPr lang="en-US" dirty="0">
              <a:solidFill>
                <a:srgbClr val="1529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2590800"/>
            <a:ext cx="6172200" cy="1143000"/>
          </a:xfrm>
        </p:spPr>
        <p:txBody>
          <a:bodyPr/>
          <a:lstStyle/>
          <a:p>
            <a:endParaRPr lang="en-US" dirty="0">
              <a:solidFill>
                <a:srgbClr val="15295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2971800" cy="1295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rgbClr val="1529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ristmas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Christmas1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1</cp:revision>
  <dcterms:created xsi:type="dcterms:W3CDTF">2012-11-11T03:14:15Z</dcterms:created>
  <dcterms:modified xsi:type="dcterms:W3CDTF">2012-11-11T03:17:43Z</dcterms:modified>
</cp:coreProperties>
</file>