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2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70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65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54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54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492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85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772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8382000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84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15295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400" y="2590800"/>
            <a:ext cx="5105400" cy="1470025"/>
          </a:xfrm>
        </p:spPr>
        <p:txBody>
          <a:bodyPr/>
          <a:lstStyle/>
          <a:p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41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2590800"/>
            <a:ext cx="6172200" cy="1143000"/>
          </a:xfrm>
        </p:spPr>
        <p:txBody>
          <a:bodyPr/>
          <a:lstStyle/>
          <a:p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2971800" cy="1295400"/>
          </a:xfrm>
        </p:spPr>
        <p:txBody>
          <a:bodyPr/>
          <a:lstStyle/>
          <a:p>
            <a:pPr marL="0" indent="0" algn="ctr">
              <a:buNone/>
            </a:pPr>
            <a:endParaRPr lang="en-US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01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ristmas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Christmas1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A. Nelsen</dc:creator>
  <cp:lastModifiedBy>David A. Nelsen</cp:lastModifiedBy>
  <cp:revision>2</cp:revision>
  <dcterms:created xsi:type="dcterms:W3CDTF">2012-11-11T03:14:15Z</dcterms:created>
  <dcterms:modified xsi:type="dcterms:W3CDTF">2012-11-11T03:20:06Z</dcterms:modified>
</cp:coreProperties>
</file>