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377440"/>
            <a:ext cx="822960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3D1F3D"/>
                </a:solidFill>
                <a:latin typeface="Aptos Display"/>
              </a:rPr>
              <a:t>Your headline goes here.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50292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76727A"/>
                </a:solidFill>
                <a:latin typeface="Aptos"/>
              </a:rPr>
              <a:t>A short, useful subtitle that frames what this deck is about.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VOL. 01  ·  NO.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7B9170"/>
                </a:solidFill>
                <a:latin typeface="Aptos"/>
              </a:rPr>
              <a:t>02  / 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1336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7B9170"/>
                </a:solidFill>
                <a:latin typeface="Aptos Display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0" y="3078480"/>
            <a:ext cx="5334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SECTION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3444240"/>
            <a:ext cx="6858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D1F3D"/>
                </a:solidFill>
                <a:latin typeface="Aptos Display"/>
              </a:rPr>
              <a:t>Section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7B9170"/>
                </a:solidFill>
                <a:latin typeface="Aptos"/>
              </a:rPr>
              <a:t>03  / 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D1F3D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76727A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8956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D1F3D"/>
                </a:solidFill>
                <a:latin typeface="Aptos"/>
              </a:rPr>
              <a:t>▪   First key point — keep it to one idea per line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3070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D1F3D"/>
                </a:solidFill>
                <a:latin typeface="Aptos"/>
              </a:rPr>
              <a:t>▪   Second key point — strong verbs, short clauses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7185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D1F3D"/>
                </a:solidFill>
                <a:latin typeface="Aptos"/>
              </a:rPr>
              <a:t>▪   Third key point — pair with a supporting detail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300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D1F3D"/>
                </a:solidFill>
                <a:latin typeface="Aptos"/>
              </a:rPr>
              <a:t>▪   Fourth key point — drop bullets you don’t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088380" y="2377440"/>
            <a:ext cx="15240" cy="3200400"/>
          </a:xfrm>
          <a:prstGeom prst="rect">
            <a:avLst/>
          </a:prstGeom>
          <a:solidFill>
            <a:srgbClr val="E6E0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7B9170"/>
                </a:solidFill>
                <a:latin typeface="Aptos"/>
              </a:rPr>
              <a:t>04  / 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D1F3D"/>
                </a:solidFill>
                <a:latin typeface="Aptos Display"/>
              </a:rPr>
              <a:t>Compare two things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377440"/>
            <a:ext cx="5029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OPTION 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274320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D1F3D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657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D1F3D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038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D1F3D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419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D1F3D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22720" y="2377440"/>
            <a:ext cx="5029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OPTION 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274320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D1F3D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657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D1F3D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038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D1F3D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419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D1F3D"/>
                </a:solidFill>
                <a:latin typeface="Aptos"/>
              </a:rPr>
              <a:t>▪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2377440"/>
            <a:ext cx="6858000" cy="3291840"/>
          </a:xfrm>
          <a:prstGeom prst="rect">
            <a:avLst/>
          </a:prstGeom>
          <a:solidFill>
            <a:srgbClr val="E6E0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7B9170"/>
                </a:solidFill>
                <a:latin typeface="Aptos"/>
              </a:rPr>
              <a:t>05  / 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D1F3D"/>
                </a:solidFill>
                <a:latin typeface="Aptos Display"/>
              </a:rPr>
              <a:t>Image + caption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8862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76727A"/>
                </a:solidFill>
                <a:latin typeface="Aptos"/>
              </a:rPr>
              <a:t>Replace with your image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77440"/>
            <a:ext cx="37338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CAPTION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274320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3D1F3D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435864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76727A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7B9170"/>
                </a:solidFill>
                <a:latin typeface="Aptos"/>
              </a:rPr>
              <a:t>06  / 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18288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7B9170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962400"/>
            <a:ext cx="100584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3D1F3D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560832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76727A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7B9170"/>
                </a:solidFill>
                <a:latin typeface="Aptos"/>
              </a:rPr>
              <a:t>07  / 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972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D1F3D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576D4D"/>
                </a:solidFill>
                <a:latin typeface="Aptos Display"/>
              </a:rPr>
              <a:t>87%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D1F3D"/>
                </a:solidFill>
                <a:latin typeface="Aptos Display"/>
              </a:rPr>
              <a:t>Outcome metric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6727A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6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576D4D"/>
                </a:solidFill>
                <a:latin typeface="Aptos Display"/>
              </a:rPr>
              <a:t>3.4×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D1F3D"/>
                </a:solidFill>
                <a:latin typeface="Aptos Display"/>
              </a:rPr>
              <a:t>Improvement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6727A"/>
                </a:solidFill>
                <a:latin typeface="Aptos"/>
              </a:rPr>
              <a:t>What you compared against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576D4D"/>
                </a:solidFill>
                <a:latin typeface="Aptos Display"/>
              </a:rPr>
              <a:t>$1.2M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D1F3D"/>
                </a:solidFill>
                <a:latin typeface="Aptos Display"/>
              </a:rPr>
              <a:t>Impact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6727A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6F2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7B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18288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QUESTIONS &amp; DISCUSSION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286000"/>
            <a:ext cx="99060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3D1F3D"/>
                </a:solidFill>
                <a:latin typeface="Aptos Display"/>
              </a:rPr>
              <a:t>Thank you.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1148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7B9170"/>
                </a:solidFill>
                <a:latin typeface="Aptos"/>
              </a:rPr>
              <a:t>GET IN TOUCH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4805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3D1F3D"/>
                </a:solidFill>
                <a:latin typeface="Aptos"/>
              </a:rPr>
              <a:t>your.name@example.com    ·    yourwebsite.com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6727A"/>
                </a:solidFill>
                <a:latin typeface="Aptos"/>
              </a:rPr>
              <a:t>THE BASIC  ·  FIN.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Basic — Plum &amp; Sage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