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B7142"/>
    <a:srgbClr val="15295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8708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60780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965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554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5469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8400" y="228600"/>
            <a:ext cx="6629400" cy="1143000"/>
          </a:xfrm>
        </p:spPr>
        <p:txBody>
          <a:bodyPr/>
          <a:lstStyle>
            <a:lvl1pPr algn="l"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558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749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885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0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" y="0"/>
            <a:ext cx="8991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24000"/>
            <a:ext cx="8382000" cy="4724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5A7A2-F51F-4F29-9504-E4F4DE0C57B4}" type="datetimeFigureOut">
              <a:rPr lang="en-US" smtClean="0"/>
              <a:t>11/10/2012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77F8EE-D9A9-4BA4-86F9-D1C314C58A1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84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 baseline="0">
          <a:solidFill>
            <a:srgbClr val="8B7142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15295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295400"/>
            <a:ext cx="7772400" cy="1470025"/>
          </a:xfrm>
        </p:spPr>
        <p:txBody>
          <a:bodyPr/>
          <a:lstStyle/>
          <a:p>
            <a:endParaRPr lang="en-US" dirty="0">
              <a:solidFill>
                <a:srgbClr val="8B714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241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9727" y="2209800"/>
            <a:ext cx="5791200" cy="1143000"/>
          </a:xfrm>
        </p:spPr>
        <p:txBody>
          <a:bodyPr/>
          <a:lstStyle/>
          <a:p>
            <a:endParaRPr lang="en-US" dirty="0">
              <a:solidFill>
                <a:srgbClr val="8B714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4" y="762000"/>
            <a:ext cx="3352800" cy="1676400"/>
          </a:xfrm>
        </p:spPr>
        <p:txBody>
          <a:bodyPr/>
          <a:lstStyle/>
          <a:p>
            <a:pPr marL="0" indent="0" algn="ctr"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668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01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s-blu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ustom 1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0</Words>
  <Application>Microsoft Office PowerPoint</Application>
  <PresentationFormat>On-screen Show (4:3)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lines-blue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A. Nelsen</dc:creator>
  <cp:lastModifiedBy>David A. Nelsen</cp:lastModifiedBy>
  <cp:revision>1</cp:revision>
  <dcterms:created xsi:type="dcterms:W3CDTF">2012-11-11T07:28:09Z</dcterms:created>
  <dcterms:modified xsi:type="dcterms:W3CDTF">2012-11-11T07:31:55Z</dcterms:modified>
</cp:coreProperties>
</file>