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6F7C"/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629400" cy="1143000"/>
          </a:xfrm>
        </p:spPr>
        <p:txBody>
          <a:bodyPr/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0"/>
            <a:ext cx="8991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3820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 baseline="0">
          <a:solidFill>
            <a:srgbClr val="B86F7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 baseline="0">
          <a:solidFill>
            <a:srgbClr val="B86F7C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147002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727" y="2209800"/>
            <a:ext cx="5791200" cy="1143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4" y="762000"/>
            <a:ext cx="3352800" cy="1676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s-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lines-blue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1</cp:revision>
  <dcterms:created xsi:type="dcterms:W3CDTF">2012-11-11T07:32:50Z</dcterms:created>
  <dcterms:modified xsi:type="dcterms:W3CDTF">2012-11-11T07:36:27Z</dcterms:modified>
</cp:coreProperties>
</file>