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FDF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1399520" y="685800"/>
            <a:ext cx="365760" cy="45720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704320" y="716280"/>
            <a:ext cx="60960" cy="426720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1384280" y="1143000"/>
            <a:ext cx="396240" cy="137160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11391900" y="1280160"/>
            <a:ext cx="381000" cy="318516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1727180" y="1280160"/>
            <a:ext cx="45720" cy="3185160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3800" y="4465320"/>
            <a:ext cx="457200" cy="792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9600" y="2346960"/>
            <a:ext cx="35052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5029200"/>
            <a:ext cx="2286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E1F14"/>
                </a:solidFill>
                <a:latin typeface="Aptos"/>
              </a:rPr>
              <a:t>A LESSON BY YOUR NAME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2926080"/>
            <a:ext cx="7620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0E1F14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5181600"/>
            <a:ext cx="7315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5C7A6B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5C7A6B"/>
                </a:solidFill>
                <a:latin typeface="Aptos"/>
              </a:rPr>
              <a:t>PENCIL BOX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FDF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85800" y="1219200"/>
            <a:ext cx="365760" cy="45720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990600" y="1249680"/>
            <a:ext cx="60960" cy="426720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70560" y="1676400"/>
            <a:ext cx="396240" cy="137160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78180" y="1813560"/>
            <a:ext cx="381000" cy="318516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013460" y="1813560"/>
            <a:ext cx="45720" cy="3185160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4998720"/>
            <a:ext cx="457200" cy="792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03520" y="3048000"/>
            <a:ext cx="10668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MODULE · 02 / 08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64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16A34A"/>
                </a:solidFill>
                <a:latin typeface="Aptos Display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MODULE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340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1F14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FDF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LESSON · 03 / 08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1F14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252984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5C7A6B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E1F14"/>
                </a:solidFill>
                <a:latin typeface="Aptos"/>
              </a:rPr>
              <a:t>✎   Learning objective one — explain the core concept in plain words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3794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E1F14"/>
                </a:solidFill>
                <a:latin typeface="Aptos"/>
              </a:rPr>
              <a:t>✎   Learning objective two — give a clear example students can recall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4206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E1F14"/>
                </a:solidFill>
                <a:latin typeface="Aptos"/>
              </a:rPr>
              <a:t>✎   Learning objective three — connect the idea to prior knowledge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4617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E1F14"/>
                </a:solidFill>
                <a:latin typeface="Aptos"/>
              </a:rPr>
              <a:t>✎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FDF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705600" y="3078480"/>
            <a:ext cx="15240" cy="2895600"/>
          </a:xfrm>
          <a:prstGeom prst="rect">
            <a:avLst/>
          </a:prstGeom>
          <a:solidFill>
            <a:srgbClr val="D2E9D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493520" y="3048000"/>
            <a:ext cx="13716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7071360" y="3048000"/>
            <a:ext cx="13716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COMPARE · 04 / 08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1F14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307848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344424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E1F14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0" y="4358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1F14"/>
                </a:solidFill>
                <a:latin typeface="Aptos"/>
              </a:rPr>
              <a:t>✎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000" y="4739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1F14"/>
                </a:solidFill>
                <a:latin typeface="Aptos"/>
              </a:rPr>
              <a:t>✎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24000" y="5120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1F14"/>
                </a:solidFill>
                <a:latin typeface="Aptos"/>
              </a:rPr>
              <a:t>✎   Supporting point three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840" y="307848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B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01840" y="344424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E1F14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01840" y="4358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1F14"/>
                </a:solidFill>
                <a:latin typeface="Aptos"/>
              </a:rPr>
              <a:t>✎   Supporting point one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01840" y="4739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1F14"/>
                </a:solidFill>
                <a:latin typeface="Aptos"/>
              </a:rPr>
              <a:t>✎   Supporting point two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01840" y="5120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E1F14"/>
                </a:solidFill>
                <a:latin typeface="Aptos"/>
              </a:rPr>
              <a:t>✎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FDF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3078480"/>
            <a:ext cx="6248400" cy="2895600"/>
          </a:xfrm>
          <a:prstGeom prst="rect">
            <a:avLst/>
          </a:prstGeom>
          <a:solidFill>
            <a:srgbClr val="D2E9D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99120" y="3048000"/>
            <a:ext cx="11430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FIGURE · 05 / 08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1F14"/>
                </a:solidFill>
                <a:latin typeface="Aptos Display"/>
              </a:rPr>
              <a:t>Image + caption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3281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5C7A6B"/>
                </a:solidFill>
                <a:latin typeface="Aptos"/>
              </a:rPr>
              <a:t>Replace with your image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307848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FIGURE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44424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0E1F14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96824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5C7A6B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FDF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QUOTE · 06 / 08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16A34A"/>
                </a:solidFill>
                <a:latin typeface="Georgia"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0E1F14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C7A6B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FDF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2954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61544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1706880" y="3291840"/>
            <a:ext cx="838200" cy="18288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481584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90728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998720" y="3291840"/>
            <a:ext cx="838200" cy="18288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0768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9912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290560" y="3291840"/>
            <a:ext cx="838200" cy="18288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DATA · 07 / 08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E1F14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3736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RESULT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3736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5803D"/>
                </a:solidFill>
                <a:latin typeface="Aptos Display"/>
              </a:rPr>
              <a:t>87%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3736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E1F14"/>
                </a:solidFill>
                <a:latin typeface="Aptos Display"/>
              </a:rPr>
              <a:t>Outcome metric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3736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C7A6B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2920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GROWTH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2920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5803D"/>
                </a:solidFill>
                <a:latin typeface="Aptos Display"/>
              </a:rPr>
              <a:t>3.4×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2920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E1F14"/>
                </a:solidFill>
                <a:latin typeface="Aptos Display"/>
              </a:rPr>
              <a:t>Improvement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2920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C7A6B"/>
                </a:solidFill>
                <a:latin typeface="Aptos"/>
              </a:rPr>
              <a:t>What you compared against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2104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IMPACT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32104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5803D"/>
                </a:solidFill>
                <a:latin typeface="Aptos Display"/>
              </a:rPr>
              <a:t>$1.2M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32104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E1F14"/>
                </a:solidFill>
                <a:latin typeface="Aptos Display"/>
              </a:rPr>
              <a:t>Annual savings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32104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C7A6B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FDF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93520" y="2346960"/>
            <a:ext cx="44196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4632960"/>
            <a:ext cx="1524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52400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E1F14"/>
                </a:solidFill>
                <a:latin typeface="Aptos"/>
              </a:rPr>
              <a:t>QUESTIONS &amp; DISCUSSION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0E1F14"/>
                </a:solidFill>
                <a:latin typeface="Aptos Display"/>
              </a:rPr>
              <a:t>Thank you.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GET IN TOUCH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0E1F14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5C7A6B"/>
                </a:solidFill>
                <a:latin typeface="Aptos"/>
              </a:rPr>
              <a:t>PENCIL BOX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 Box — Spring Mint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