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E0F2F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11399520" y="685800"/>
            <a:ext cx="365760" cy="457200"/>
          </a:xfrm>
          <a:prstGeom prst="rect">
            <a:avLst/>
          </a:prstGeom>
          <a:solidFill>
            <a:srgbClr val="E8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1704320" y="716280"/>
            <a:ext cx="60960" cy="426720"/>
          </a:xfrm>
          <a:prstGeom prst="rect">
            <a:avLst/>
          </a:prstGeom>
          <a:solidFill>
            <a:srgbClr val="D87878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11384280" y="1143000"/>
            <a:ext cx="396240" cy="137160"/>
          </a:xfrm>
          <a:prstGeom prst="rect">
            <a:avLst/>
          </a:prstGeom>
          <a:solidFill>
            <a:srgbClr val="B898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11391900" y="1280160"/>
            <a:ext cx="381000" cy="3185160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11727180" y="1280160"/>
            <a:ext cx="45720" cy="3185160"/>
          </a:xfrm>
          <a:prstGeom prst="rect">
            <a:avLst/>
          </a:prstGeom>
          <a:solidFill>
            <a:srgbClr val="D9A6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pencil-ti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53800" y="4465320"/>
            <a:ext cx="457200" cy="79248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09600" y="2346960"/>
            <a:ext cx="3505200" cy="243840"/>
          </a:xfrm>
          <a:prstGeom prst="rect">
            <a:avLst/>
          </a:prstGeom>
          <a:solidFill>
            <a:srgbClr val="CCFBF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640080" y="5029200"/>
            <a:ext cx="2286000" cy="45720"/>
          </a:xfrm>
          <a:prstGeom prst="rect">
            <a:avLst/>
          </a:prstGeom>
          <a:solidFill>
            <a:srgbClr val="2A2A2A">
              <a:alpha val="8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40080" y="2377440"/>
            <a:ext cx="6858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0F2A2E"/>
                </a:solidFill>
                <a:latin typeface="Aptos"/>
              </a:rPr>
              <a:t>A LESSON BY YOUR NAME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2926080"/>
            <a:ext cx="7620000" cy="1676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0F2A2E"/>
                </a:solidFill>
                <a:latin typeface="Aptos Display"/>
              </a:rPr>
              <a:t>Your lesson title goes here.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0080" y="5181600"/>
            <a:ext cx="73152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0" i="1">
                <a:solidFill>
                  <a:srgbClr val="557A7A"/>
                </a:solidFill>
                <a:latin typeface="Aptos"/>
              </a:rPr>
              <a:t>A short, useful subtitle that frames what this lesson is about.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0080" y="6248400"/>
            <a:ext cx="609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557A7A"/>
                </a:solidFill>
                <a:latin typeface="Aptos"/>
              </a:rPr>
              <a:t>PENCIL BOX  ·  VOL. 01  ·  LESSON 01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E0F2F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685800" y="1219200"/>
            <a:ext cx="365760" cy="457200"/>
          </a:xfrm>
          <a:prstGeom prst="rect">
            <a:avLst/>
          </a:prstGeom>
          <a:solidFill>
            <a:srgbClr val="E8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990600" y="1249680"/>
            <a:ext cx="60960" cy="426720"/>
          </a:xfrm>
          <a:prstGeom prst="rect">
            <a:avLst/>
          </a:prstGeom>
          <a:solidFill>
            <a:srgbClr val="D87878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670560" y="1676400"/>
            <a:ext cx="396240" cy="137160"/>
          </a:xfrm>
          <a:prstGeom prst="rect">
            <a:avLst/>
          </a:prstGeom>
          <a:solidFill>
            <a:srgbClr val="B898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78180" y="1813560"/>
            <a:ext cx="381000" cy="3185160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1013460" y="1813560"/>
            <a:ext cx="45720" cy="3185160"/>
          </a:xfrm>
          <a:prstGeom prst="rect">
            <a:avLst/>
          </a:prstGeom>
          <a:solidFill>
            <a:srgbClr val="D9A6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pencil-ti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4998720"/>
            <a:ext cx="457200" cy="79248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303520" y="3048000"/>
            <a:ext cx="1066800" cy="243840"/>
          </a:xfrm>
          <a:prstGeom prst="rect">
            <a:avLst/>
          </a:prstGeom>
          <a:solidFill>
            <a:srgbClr val="CCFBF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A2A2A"/>
                </a:solidFill>
                <a:latin typeface="Aptos"/>
              </a:rPr>
              <a:t>MODULE · 02 / 08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76400" y="2247900"/>
            <a:ext cx="3505200" cy="2590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92000"/>
              </a:lnSpc>
            </a:pPr>
            <a:r>
              <a:rPr sz="16000" b="1" i="0">
                <a:solidFill>
                  <a:srgbClr val="0F766E"/>
                </a:solidFill>
                <a:latin typeface="Aptos Display"/>
              </a:rPr>
              <a:t>01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34000" y="3078480"/>
            <a:ext cx="5334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MODULE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334000" y="3444240"/>
            <a:ext cx="6096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0F2A2E"/>
                </a:solidFill>
                <a:latin typeface="Aptos Display"/>
              </a:rPr>
              <a:t>Module title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E0F2F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496061" y="1143000"/>
            <a:ext cx="310896" cy="388620"/>
          </a:xfrm>
          <a:prstGeom prst="rect">
            <a:avLst/>
          </a:prstGeom>
          <a:solidFill>
            <a:srgbClr val="E8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55142" y="1168908"/>
            <a:ext cx="51816" cy="362712"/>
          </a:xfrm>
          <a:prstGeom prst="rect">
            <a:avLst/>
          </a:prstGeom>
          <a:solidFill>
            <a:srgbClr val="D87878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483108" y="1531620"/>
            <a:ext cx="336803" cy="116585"/>
          </a:xfrm>
          <a:prstGeom prst="rect">
            <a:avLst/>
          </a:prstGeom>
          <a:solidFill>
            <a:srgbClr val="B898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489585" y="1648206"/>
            <a:ext cx="323850" cy="2707386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74573" y="1648206"/>
            <a:ext cx="38862" cy="2707386"/>
          </a:xfrm>
          <a:prstGeom prst="rect">
            <a:avLst/>
          </a:prstGeom>
          <a:solidFill>
            <a:srgbClr val="D9A6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pencil-ti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355591"/>
            <a:ext cx="388620" cy="67360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524000" y="2194560"/>
            <a:ext cx="1066800" cy="45720"/>
          </a:xfrm>
          <a:prstGeom prst="rect">
            <a:avLst/>
          </a:prstGeom>
          <a:solidFill>
            <a:srgbClr val="2A2A2A">
              <a:alpha val="8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A2A2A"/>
                </a:solidFill>
                <a:latin typeface="Aptos"/>
              </a:rPr>
              <a:t>LESSON · 03 / 08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0F2A2E"/>
                </a:solidFill>
                <a:latin typeface="Aptos Display"/>
              </a:rPr>
              <a:t>Lesson title goes here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24000" y="252984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35000"/>
              </a:lnSpc>
            </a:pPr>
            <a:r>
              <a:rPr sz="2000" b="0" i="1">
                <a:solidFill>
                  <a:srgbClr val="557A7A"/>
                </a:solidFill>
                <a:latin typeface="Aptos"/>
              </a:rPr>
              <a:t>A one-sentence overview that summarizes today’s key idea.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24000" y="338328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0F2A2E"/>
                </a:solidFill>
                <a:latin typeface="Aptos"/>
              </a:rPr>
              <a:t>✎   Learning objective one — explain the core concept in plain words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24000" y="379476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0F2A2E"/>
                </a:solidFill>
                <a:latin typeface="Aptos"/>
              </a:rPr>
              <a:t>✎   Learning objective two — give a clear example students can recall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24000" y="420624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0F2A2E"/>
                </a:solidFill>
                <a:latin typeface="Aptos"/>
              </a:rPr>
              <a:t>✎   Learning objective three — connect the idea to prior knowledge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24000" y="461772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0F2A2E"/>
                </a:solidFill>
                <a:latin typeface="Aptos"/>
              </a:rPr>
              <a:t>✎   Learning objective four — set up the next lesson or practice activity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E0F2F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496061" y="1143000"/>
            <a:ext cx="310896" cy="388620"/>
          </a:xfrm>
          <a:prstGeom prst="rect">
            <a:avLst/>
          </a:prstGeom>
          <a:solidFill>
            <a:srgbClr val="E8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55142" y="1168908"/>
            <a:ext cx="51816" cy="362712"/>
          </a:xfrm>
          <a:prstGeom prst="rect">
            <a:avLst/>
          </a:prstGeom>
          <a:solidFill>
            <a:srgbClr val="D87878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483108" y="1531620"/>
            <a:ext cx="336803" cy="116585"/>
          </a:xfrm>
          <a:prstGeom prst="rect">
            <a:avLst/>
          </a:prstGeom>
          <a:solidFill>
            <a:srgbClr val="B898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489585" y="1648206"/>
            <a:ext cx="323850" cy="2707386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74573" y="1648206"/>
            <a:ext cx="38862" cy="2707386"/>
          </a:xfrm>
          <a:prstGeom prst="rect">
            <a:avLst/>
          </a:prstGeom>
          <a:solidFill>
            <a:srgbClr val="D9A6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pencil-ti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355591"/>
            <a:ext cx="388620" cy="67360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524000" y="2194560"/>
            <a:ext cx="1066800" cy="45720"/>
          </a:xfrm>
          <a:prstGeom prst="rect">
            <a:avLst/>
          </a:prstGeom>
          <a:solidFill>
            <a:srgbClr val="2A2A2A">
              <a:alpha val="8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6705600" y="3078480"/>
            <a:ext cx="15240" cy="2895600"/>
          </a:xfrm>
          <a:prstGeom prst="rect">
            <a:avLst/>
          </a:prstGeom>
          <a:solidFill>
            <a:srgbClr val="C6DD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1493520" y="3048000"/>
            <a:ext cx="1371600" cy="243840"/>
          </a:xfrm>
          <a:prstGeom prst="rect">
            <a:avLst/>
          </a:prstGeom>
          <a:solidFill>
            <a:srgbClr val="CCFBF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7071360" y="3048000"/>
            <a:ext cx="1371600" cy="243840"/>
          </a:xfrm>
          <a:prstGeom prst="rect">
            <a:avLst/>
          </a:prstGeom>
          <a:solidFill>
            <a:srgbClr val="CCFBF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A2A2A"/>
                </a:solidFill>
                <a:latin typeface="Aptos"/>
              </a:rPr>
              <a:t>COMPARE · 04 / 08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0F2A2E"/>
                </a:solidFill>
                <a:latin typeface="Aptos Display"/>
              </a:rPr>
              <a:t>Compare two concepts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24000" y="3078480"/>
            <a:ext cx="4724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CONCEPT 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24000" y="3444240"/>
            <a:ext cx="4724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0F2A2E"/>
                </a:solidFill>
                <a:latin typeface="Aptos Display"/>
              </a:rPr>
              <a:t>Left concept heading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24000" y="4358640"/>
            <a:ext cx="4724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F2A2E"/>
                </a:solidFill>
                <a:latin typeface="Aptos"/>
              </a:rPr>
              <a:t>✎   Supporting point one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24000" y="4739640"/>
            <a:ext cx="4724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F2A2E"/>
                </a:solidFill>
                <a:latin typeface="Aptos"/>
              </a:rPr>
              <a:t>✎   Supporting point two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24000" y="5120640"/>
            <a:ext cx="4724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F2A2E"/>
                </a:solidFill>
                <a:latin typeface="Aptos"/>
              </a:rPr>
              <a:t>✎   Supporting point three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101840" y="3078480"/>
            <a:ext cx="42672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CONCEPT B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101840" y="3444240"/>
            <a:ext cx="42672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0F2A2E"/>
                </a:solidFill>
                <a:latin typeface="Aptos Display"/>
              </a:rPr>
              <a:t>Right concept heading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101840" y="4358640"/>
            <a:ext cx="4267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F2A2E"/>
                </a:solidFill>
                <a:latin typeface="Aptos"/>
              </a:rPr>
              <a:t>✎   Supporting point one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101840" y="4739640"/>
            <a:ext cx="4267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F2A2E"/>
                </a:solidFill>
                <a:latin typeface="Aptos"/>
              </a:rPr>
              <a:t>✎   Supporting point two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101840" y="5120640"/>
            <a:ext cx="4267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F2A2E"/>
                </a:solidFill>
                <a:latin typeface="Aptos"/>
              </a:rPr>
              <a:t>✎   Supporting point three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E0F2F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496061" y="1143000"/>
            <a:ext cx="310896" cy="388620"/>
          </a:xfrm>
          <a:prstGeom prst="rect">
            <a:avLst/>
          </a:prstGeom>
          <a:solidFill>
            <a:srgbClr val="E8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55142" y="1168908"/>
            <a:ext cx="51816" cy="362712"/>
          </a:xfrm>
          <a:prstGeom prst="rect">
            <a:avLst/>
          </a:prstGeom>
          <a:solidFill>
            <a:srgbClr val="D87878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483108" y="1531620"/>
            <a:ext cx="336803" cy="116585"/>
          </a:xfrm>
          <a:prstGeom prst="rect">
            <a:avLst/>
          </a:prstGeom>
          <a:solidFill>
            <a:srgbClr val="B898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489585" y="1648206"/>
            <a:ext cx="323850" cy="2707386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74573" y="1648206"/>
            <a:ext cx="38862" cy="2707386"/>
          </a:xfrm>
          <a:prstGeom prst="rect">
            <a:avLst/>
          </a:prstGeom>
          <a:solidFill>
            <a:srgbClr val="D9A6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pencil-ti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355591"/>
            <a:ext cx="388620" cy="67360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524000" y="2194560"/>
            <a:ext cx="1066800" cy="45720"/>
          </a:xfrm>
          <a:prstGeom prst="rect">
            <a:avLst/>
          </a:prstGeom>
          <a:solidFill>
            <a:srgbClr val="2A2A2A">
              <a:alpha val="8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1524000" y="3078480"/>
            <a:ext cx="6248400" cy="2895600"/>
          </a:xfrm>
          <a:prstGeom prst="rect">
            <a:avLst/>
          </a:prstGeom>
          <a:solidFill>
            <a:srgbClr val="C6DD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8199120" y="3048000"/>
            <a:ext cx="1143000" cy="243840"/>
          </a:xfrm>
          <a:prstGeom prst="rect">
            <a:avLst/>
          </a:prstGeom>
          <a:solidFill>
            <a:srgbClr val="CCFBF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A2A2A"/>
                </a:solidFill>
                <a:latin typeface="Aptos"/>
              </a:rPr>
              <a:t>FIGURE · 05 / 08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0F2A2E"/>
                </a:solidFill>
                <a:latin typeface="Aptos Display"/>
              </a:rPr>
              <a:t>Image + caption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24000" y="4328160"/>
            <a:ext cx="6248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600" b="0" i="1">
                <a:solidFill>
                  <a:srgbClr val="557A7A"/>
                </a:solidFill>
                <a:latin typeface="Aptos"/>
              </a:rPr>
              <a:t>Replace with your image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29600" y="3078480"/>
            <a:ext cx="32766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FIGURE 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9600" y="3444240"/>
            <a:ext cx="3276600" cy="1524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5000"/>
              </a:lnSpc>
            </a:pPr>
            <a:r>
              <a:rPr sz="2000" b="1" i="0">
                <a:solidFill>
                  <a:srgbClr val="0F2A2E"/>
                </a:solidFill>
                <a:latin typeface="Aptos Display"/>
              </a:rPr>
              <a:t>A clear caption that tells the student what the image shows.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229600" y="4968240"/>
            <a:ext cx="32766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1">
                <a:solidFill>
                  <a:srgbClr val="557A7A"/>
                </a:solidFill>
                <a:latin typeface="Aptos"/>
              </a:rPr>
              <a:t>Add a short supporting paragraph if more context is needed.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E0F2F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496061" y="1143000"/>
            <a:ext cx="310896" cy="388620"/>
          </a:xfrm>
          <a:prstGeom prst="rect">
            <a:avLst/>
          </a:prstGeom>
          <a:solidFill>
            <a:srgbClr val="E8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55142" y="1168908"/>
            <a:ext cx="51816" cy="362712"/>
          </a:xfrm>
          <a:prstGeom prst="rect">
            <a:avLst/>
          </a:prstGeom>
          <a:solidFill>
            <a:srgbClr val="D87878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483108" y="1531620"/>
            <a:ext cx="336803" cy="116585"/>
          </a:xfrm>
          <a:prstGeom prst="rect">
            <a:avLst/>
          </a:prstGeom>
          <a:solidFill>
            <a:srgbClr val="B898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489585" y="1648206"/>
            <a:ext cx="323850" cy="2707386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74573" y="1648206"/>
            <a:ext cx="38862" cy="2707386"/>
          </a:xfrm>
          <a:prstGeom prst="rect">
            <a:avLst/>
          </a:prstGeom>
          <a:solidFill>
            <a:srgbClr val="D9A6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pencil-ti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355591"/>
            <a:ext cx="388620" cy="67360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A2A2A"/>
                </a:solidFill>
                <a:latin typeface="Aptos"/>
              </a:rPr>
              <a:t>QUOTE · 06 / 08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24000" y="1524000"/>
            <a:ext cx="2743200" cy="2743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78000"/>
              </a:lnSpc>
            </a:pPr>
            <a:r>
              <a:rPr sz="22800" b="0" i="1">
                <a:solidFill>
                  <a:srgbClr val="0F766E"/>
                </a:solidFill>
                <a:latin typeface="Georgia"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24000" y="3535680"/>
            <a:ext cx="9753600" cy="1371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8000"/>
              </a:lnSpc>
            </a:pPr>
            <a:r>
              <a:rPr sz="3200" b="0" i="1">
                <a:solidFill>
                  <a:srgbClr val="0F2A2E"/>
                </a:solidFill>
                <a:latin typeface="Aptos Display"/>
              </a:rPr>
              <a:t>Use this slide for a key insight or famous quotation that frames the lesson.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24000" y="5181600"/>
            <a:ext cx="9144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557A7A"/>
                </a:solidFill>
                <a:latin typeface="Aptos"/>
              </a:rPr>
              <a:t>— Source or author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E0F2F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496061" y="1143000"/>
            <a:ext cx="310896" cy="388620"/>
          </a:xfrm>
          <a:prstGeom prst="rect">
            <a:avLst/>
          </a:prstGeom>
          <a:solidFill>
            <a:srgbClr val="E8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55142" y="1168908"/>
            <a:ext cx="51816" cy="362712"/>
          </a:xfrm>
          <a:prstGeom prst="rect">
            <a:avLst/>
          </a:prstGeom>
          <a:solidFill>
            <a:srgbClr val="D87878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483108" y="1531620"/>
            <a:ext cx="336803" cy="116585"/>
          </a:xfrm>
          <a:prstGeom prst="rect">
            <a:avLst/>
          </a:prstGeom>
          <a:solidFill>
            <a:srgbClr val="B898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489585" y="1648206"/>
            <a:ext cx="323850" cy="2707386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74573" y="1648206"/>
            <a:ext cx="38862" cy="2707386"/>
          </a:xfrm>
          <a:prstGeom prst="rect">
            <a:avLst/>
          </a:prstGeom>
          <a:solidFill>
            <a:srgbClr val="D9A6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pencil-ti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355591"/>
            <a:ext cx="388620" cy="67360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524000" y="2194560"/>
            <a:ext cx="1295400" cy="45720"/>
          </a:xfrm>
          <a:prstGeom prst="rect">
            <a:avLst/>
          </a:prstGeom>
          <a:solidFill>
            <a:srgbClr val="2A2A2A">
              <a:alpha val="8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1524000" y="3078480"/>
            <a:ext cx="3048000" cy="23774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1615440" y="3261360"/>
            <a:ext cx="45720" cy="2011680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1706880" y="3291840"/>
            <a:ext cx="838200" cy="182880"/>
          </a:xfrm>
          <a:prstGeom prst="rect">
            <a:avLst/>
          </a:prstGeom>
          <a:solidFill>
            <a:srgbClr val="CCFBF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ectangle 11"/>
          <p:cNvSpPr/>
          <p:nvPr/>
        </p:nvSpPr>
        <p:spPr>
          <a:xfrm>
            <a:off x="4815840" y="3078480"/>
            <a:ext cx="3048000" cy="23774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4907280" y="3261360"/>
            <a:ext cx="45720" cy="2011680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4998720" y="3291840"/>
            <a:ext cx="838200" cy="182880"/>
          </a:xfrm>
          <a:prstGeom prst="rect">
            <a:avLst/>
          </a:prstGeom>
          <a:solidFill>
            <a:srgbClr val="CCFBF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8107680" y="3078480"/>
            <a:ext cx="3048000" cy="23774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8199120" y="3261360"/>
            <a:ext cx="45720" cy="2011680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8290560" y="3291840"/>
            <a:ext cx="838200" cy="182880"/>
          </a:xfrm>
          <a:prstGeom prst="rect">
            <a:avLst/>
          </a:prstGeom>
          <a:solidFill>
            <a:srgbClr val="CCFBF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A2A2A"/>
                </a:solidFill>
                <a:latin typeface="Aptos"/>
              </a:rPr>
              <a:t>DATA · 07 / 08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0F2A2E"/>
                </a:solidFill>
                <a:latin typeface="Aptos Display"/>
              </a:rPr>
              <a:t>Three numbers that matter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737360" y="3322320"/>
            <a:ext cx="228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RESULT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737360" y="3657600"/>
            <a:ext cx="27432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134E4A"/>
                </a:solidFill>
                <a:latin typeface="Aptos Display"/>
              </a:rPr>
              <a:t>87%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737360" y="4572000"/>
            <a:ext cx="24384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0F2A2E"/>
                </a:solidFill>
                <a:latin typeface="Aptos Display"/>
              </a:rPr>
              <a:t>Outcome metric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737360" y="4892040"/>
            <a:ext cx="2438400" cy="533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557A7A"/>
                </a:solidFill>
                <a:latin typeface="Aptos"/>
              </a:rPr>
              <a:t>Brief context for the number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029200" y="3322320"/>
            <a:ext cx="228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GROWTH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029200" y="3657600"/>
            <a:ext cx="27432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134E4A"/>
                </a:solidFill>
                <a:latin typeface="Aptos Display"/>
              </a:rPr>
              <a:t>3.4×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029200" y="4572000"/>
            <a:ext cx="24384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0F2A2E"/>
                </a:solidFill>
                <a:latin typeface="Aptos Display"/>
              </a:rPr>
              <a:t>Improvement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029200" y="4892040"/>
            <a:ext cx="2438400" cy="533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557A7A"/>
                </a:solidFill>
                <a:latin typeface="Aptos"/>
              </a:rPr>
              <a:t>What you compared against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321040" y="3322320"/>
            <a:ext cx="228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IMPACT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321040" y="3657600"/>
            <a:ext cx="27432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134E4A"/>
                </a:solidFill>
                <a:latin typeface="Aptos Display"/>
              </a:rPr>
              <a:t>$1.2M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321040" y="4572000"/>
            <a:ext cx="24384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0F2A2E"/>
                </a:solidFill>
                <a:latin typeface="Aptos Display"/>
              </a:rPr>
              <a:t>Annual savings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321040" y="4892040"/>
            <a:ext cx="2438400" cy="533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557A7A"/>
                </a:solidFill>
                <a:latin typeface="Aptos"/>
              </a:rPr>
              <a:t>Annualized estimate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E0F2F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496061" y="1143000"/>
            <a:ext cx="310896" cy="388620"/>
          </a:xfrm>
          <a:prstGeom prst="rect">
            <a:avLst/>
          </a:prstGeom>
          <a:solidFill>
            <a:srgbClr val="E8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55142" y="1168908"/>
            <a:ext cx="51816" cy="362712"/>
          </a:xfrm>
          <a:prstGeom prst="rect">
            <a:avLst/>
          </a:prstGeom>
          <a:solidFill>
            <a:srgbClr val="D87878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483108" y="1531620"/>
            <a:ext cx="336803" cy="116585"/>
          </a:xfrm>
          <a:prstGeom prst="rect">
            <a:avLst/>
          </a:prstGeom>
          <a:solidFill>
            <a:srgbClr val="B898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489585" y="1648206"/>
            <a:ext cx="323850" cy="2707386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74573" y="1648206"/>
            <a:ext cx="38862" cy="2707386"/>
          </a:xfrm>
          <a:prstGeom prst="rect">
            <a:avLst/>
          </a:prstGeom>
          <a:solidFill>
            <a:srgbClr val="D9A6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pencil-ti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355591"/>
            <a:ext cx="388620" cy="67360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493520" y="2346960"/>
            <a:ext cx="4419600" cy="243840"/>
          </a:xfrm>
          <a:prstGeom prst="rect">
            <a:avLst/>
          </a:prstGeom>
          <a:solidFill>
            <a:srgbClr val="CCFBF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1524000" y="4632960"/>
            <a:ext cx="1524000" cy="45720"/>
          </a:xfrm>
          <a:prstGeom prst="rect">
            <a:avLst/>
          </a:prstGeom>
          <a:solidFill>
            <a:srgbClr val="2A2A2A">
              <a:alpha val="8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1524000" y="2377440"/>
            <a:ext cx="6858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0F2A2E"/>
                </a:solidFill>
                <a:latin typeface="Aptos"/>
              </a:rPr>
              <a:t>QUESTIONS &amp; DISCUSSION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24000" y="2804160"/>
            <a:ext cx="9906000" cy="1676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800" b="1" i="0">
                <a:solidFill>
                  <a:srgbClr val="0F2A2E"/>
                </a:solidFill>
                <a:latin typeface="Aptos Display"/>
              </a:rPr>
              <a:t>Thank you.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24000" y="5029200"/>
            <a:ext cx="5334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GET IN TOUCH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24000" y="539496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000" b="0" i="0">
                <a:solidFill>
                  <a:srgbClr val="0F2A2E"/>
                </a:solidFill>
                <a:latin typeface="Aptos"/>
              </a:rPr>
              <a:t>your.name@example.com    ·    yourschool.edu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24000" y="6248400"/>
            <a:ext cx="4572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557A7A"/>
                </a:solidFill>
                <a:latin typeface="Aptos"/>
              </a:rPr>
              <a:t>PENCIL BOX  ·  DISMISSED.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Pencil Box — Teal</dc:title>
  <dc:subject/>
  <dc:creator>Apollo's Templates</dc:creator>
  <cp:keywords/>
  <dc:description>Free PowerPoint template from apollostemplates.com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