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326880" y="457200"/>
            <a:ext cx="2286000" cy="2286000"/>
          </a:xfrm>
          <a:prstGeom prst="rect">
            <a:avLst/>
          </a:prstGeom>
          <a:solidFill>
            <a:srgbClr val="BAE6F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8595360" y="2011680"/>
            <a:ext cx="1463040" cy="1463040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0424160" y="3200400"/>
            <a:ext cx="365760" cy="365760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3657600"/>
            <a:ext cx="7315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0EA5E9"/>
                </a:solidFill>
                <a:latin typeface="Aptos"/>
              </a:rPr>
              <a:t>A PRESENTATION BY YOUR NAME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4069080"/>
            <a:ext cx="6400800" cy="23317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0E3A5F"/>
                </a:solidFill>
                <a:latin typeface="Aptos Display"/>
              </a:rPr>
              <a:t>Your headline goes here.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6446520"/>
            <a:ext cx="100584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0" i="0">
                <a:solidFill>
                  <a:srgbClr val="64748B"/>
                </a:solidFill>
                <a:latin typeface="Aptos"/>
              </a:rPr>
              <a:t>A short, useful subtitle that frames what this deck is about.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BAE6F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554480"/>
            <a:ext cx="2743200" cy="21031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0" b="1" i="0">
                <a:solidFill>
                  <a:srgbClr val="0EA5E9"/>
                </a:solidFill>
                <a:latin typeface="Aptos Display"/>
              </a:rPr>
              <a:t>01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00400" y="228600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0EA5E9"/>
                </a:solidFill>
                <a:latin typeface="Aptos"/>
              </a:rPr>
              <a:t>SECTION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00400" y="2651760"/>
            <a:ext cx="7315200" cy="6400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E3A5F"/>
                </a:solidFill>
                <a:latin typeface="Aptos Display"/>
              </a:rPr>
              <a:t>Section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0EA5E9"/>
                </a:solidFill>
                <a:latin typeface="Aptos"/>
              </a:rPr>
              <a:t>02  /  08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BAE6F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1371600"/>
            <a:ext cx="548640" cy="54864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64008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E3A5F"/>
                </a:solidFill>
                <a:latin typeface="Aptos Display"/>
              </a:rPr>
              <a:t>Slide title goes here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554480"/>
            <a:ext cx="9601200" cy="6400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64748B"/>
                </a:solidFill>
                <a:latin typeface="Aptos"/>
              </a:rPr>
              <a:t>A one-sentence lead that summarizes the slide in plain language.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560320"/>
            <a:ext cx="105156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E3A5F"/>
                </a:solidFill>
                <a:latin typeface="Aptos"/>
              </a:rPr>
              <a:t>▪   First key point — keep it to one idea per line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017520"/>
            <a:ext cx="105156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E3A5F"/>
                </a:solidFill>
                <a:latin typeface="Aptos"/>
              </a:rPr>
              <a:t>▪   Second key point — strong verbs, short clauses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474720"/>
            <a:ext cx="105156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E3A5F"/>
                </a:solidFill>
                <a:latin typeface="Aptos"/>
              </a:rPr>
              <a:t>▪   Third key point — pair with a supporting detail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931920"/>
            <a:ext cx="105156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E3A5F"/>
                </a:solidFill>
                <a:latin typeface="Aptos"/>
              </a:rPr>
              <a:t>▪   Fourth key point — drop bullets you don’t need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0EA5E9"/>
                </a:solidFill>
                <a:latin typeface="Aptos"/>
              </a:rPr>
              <a:t>03  /  08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BAE6F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1371600"/>
            <a:ext cx="548640" cy="54864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086856" y="2011680"/>
            <a:ext cx="18288" cy="329184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64008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E3A5F"/>
                </a:solidFill>
                <a:latin typeface="Aptos Display"/>
              </a:rPr>
              <a:t>Compare two things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011680"/>
            <a:ext cx="457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0EA5E9"/>
                </a:solidFill>
                <a:latin typeface="Aptos"/>
              </a:rPr>
              <a:t>OPTION 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377440"/>
            <a:ext cx="5029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0E3A5F"/>
                </a:solidFill>
                <a:latin typeface="Aptos Display"/>
              </a:rPr>
              <a:t>Left column heading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29184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E3A5F"/>
                </a:solidFill>
                <a:latin typeface="Aptos"/>
              </a:rPr>
              <a:t>▪   Supporting point one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70212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E3A5F"/>
                </a:solidFill>
                <a:latin typeface="Aptos"/>
              </a:rPr>
              <a:t>▪   Supporting point two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11240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E3A5F"/>
                </a:solidFill>
                <a:latin typeface="Aptos"/>
              </a:rPr>
              <a:t>▪   Supporting point three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2011680"/>
            <a:ext cx="457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0EA5E9"/>
                </a:solidFill>
                <a:latin typeface="Aptos"/>
              </a:rPr>
              <a:t>OPTION 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92240" y="2377440"/>
            <a:ext cx="5029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0E3A5F"/>
                </a:solidFill>
                <a:latin typeface="Aptos Display"/>
              </a:rPr>
              <a:t>Right column heading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92240" y="329184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E3A5F"/>
                </a:solidFill>
                <a:latin typeface="Aptos"/>
              </a:rPr>
              <a:t>▪   Supporting point one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92240" y="370212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E3A5F"/>
                </a:solidFill>
                <a:latin typeface="Aptos"/>
              </a:rPr>
              <a:t>▪   Supporting point two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92240" y="411240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E3A5F"/>
                </a:solidFill>
                <a:latin typeface="Aptos"/>
              </a:rPr>
              <a:t>▪   Supporting point three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0EA5E9"/>
                </a:solidFill>
                <a:latin typeface="Aptos"/>
              </a:rPr>
              <a:t>04  /  08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BAE6F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1371600"/>
            <a:ext cx="548640" cy="54864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2011680"/>
            <a:ext cx="6858000" cy="329184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64008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E3A5F"/>
                </a:solidFill>
                <a:latin typeface="Aptos Display"/>
              </a:rPr>
              <a:t>Image + caption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520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0">
                <a:solidFill>
                  <a:srgbClr val="64748B"/>
                </a:solidFill>
                <a:latin typeface="Aptos"/>
              </a:rPr>
              <a:t>Replace with your image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72400" y="2011680"/>
            <a:ext cx="3886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0EA5E9"/>
                </a:solidFill>
                <a:latin typeface="Aptos"/>
              </a:rPr>
              <a:t>CAPTION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0" y="2377440"/>
            <a:ext cx="3886200" cy="16459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1" i="0">
                <a:solidFill>
                  <a:srgbClr val="0E3A5F"/>
                </a:solidFill>
                <a:latin typeface="Aptos Display"/>
              </a:rPr>
              <a:t>A clear caption that tells the reader what the image shows.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4023360"/>
            <a:ext cx="3886200" cy="10972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 i="0">
                <a:solidFill>
                  <a:srgbClr val="64748B"/>
                </a:solidFill>
                <a:latin typeface="Aptos"/>
              </a:rPr>
              <a:t>Add a short supporting paragraph if more context is needed.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0EA5E9"/>
                </a:solidFill>
                <a:latin typeface="Aptos"/>
              </a:rPr>
              <a:t>05  /  08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BAE6F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731520"/>
            <a:ext cx="2286000" cy="21031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0" b="1" i="0">
                <a:solidFill>
                  <a:srgbClr val="0EA5E9"/>
                </a:solidFill>
                <a:latin typeface="Aptos Display"/>
              </a:rPr>
              <a:t>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3200400"/>
            <a:ext cx="10515600" cy="16459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200" b="0" i="1">
                <a:solidFill>
                  <a:srgbClr val="0E3A5F"/>
                </a:solidFill>
                <a:latin typeface="Aptos Display"/>
              </a:rPr>
              <a:t>Use this slide for a punchy quote that frames a key idea or transition.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5029200"/>
            <a:ext cx="73152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64748B"/>
                </a:solidFill>
                <a:latin typeface="Aptos"/>
              </a:rPr>
              <a:t>— Source or author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0EA5E9"/>
                </a:solidFill>
                <a:latin typeface="Aptos"/>
              </a:rPr>
              <a:t>06  /  08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BAE6F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1371600"/>
            <a:ext cx="548640" cy="54864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64008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E3A5F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468880"/>
            <a:ext cx="3200400" cy="10972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7200" b="1" i="0">
                <a:solidFill>
                  <a:srgbClr val="0EA5E9"/>
                </a:solidFill>
                <a:latin typeface="Aptos Display"/>
              </a:rPr>
              <a:t>87%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565800"/>
            <a:ext cx="32004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E3A5F"/>
                </a:solidFill>
                <a:latin typeface="Aptos Display"/>
              </a:rPr>
              <a:t>Outcome metric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931920"/>
            <a:ext cx="32004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 i="0">
                <a:solidFill>
                  <a:srgbClr val="64748B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80560" y="2468880"/>
            <a:ext cx="3200400" cy="10972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7200" b="1" i="0">
                <a:solidFill>
                  <a:srgbClr val="0EA5E9"/>
                </a:solidFill>
                <a:latin typeface="Aptos Display"/>
              </a:rPr>
              <a:t>3.4×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80560" y="3565800"/>
            <a:ext cx="32004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E3A5F"/>
                </a:solidFill>
                <a:latin typeface="Aptos Display"/>
              </a:rPr>
              <a:t>Improvement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80560" y="3931920"/>
            <a:ext cx="32004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 i="0">
                <a:solidFill>
                  <a:srgbClr val="64748B"/>
                </a:solidFill>
                <a:latin typeface="Aptos"/>
              </a:rPr>
              <a:t>What you compared against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21040" y="2468880"/>
            <a:ext cx="3200400" cy="10972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7200" b="1" i="0">
                <a:solidFill>
                  <a:srgbClr val="0EA5E9"/>
                </a:solidFill>
                <a:latin typeface="Aptos Display"/>
              </a:rPr>
              <a:t>$1.2M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321040" y="3565800"/>
            <a:ext cx="32004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E3A5F"/>
                </a:solidFill>
                <a:latin typeface="Aptos Display"/>
              </a:rPr>
              <a:t>Impact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21040" y="3931920"/>
            <a:ext cx="32004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 i="0">
                <a:solidFill>
                  <a:srgbClr val="64748B"/>
                </a:solidFill>
                <a:latin typeface="Aptos"/>
              </a:rPr>
              <a:t>Annualized estimate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0EA5E9"/>
                </a:solidFill>
                <a:latin typeface="Aptos"/>
              </a:rPr>
              <a:t>07  /  08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326880" y="4114800"/>
            <a:ext cx="2286000" cy="2286000"/>
          </a:xfrm>
          <a:prstGeom prst="rect">
            <a:avLst/>
          </a:prstGeom>
          <a:solidFill>
            <a:srgbClr val="BAE6F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8595360" y="3108960"/>
            <a:ext cx="1463040" cy="1463040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0424160" y="2926080"/>
            <a:ext cx="365760" cy="365760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1828800"/>
            <a:ext cx="7315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0EA5E9"/>
                </a:solidFill>
                <a:latin typeface="Aptos"/>
              </a:rPr>
              <a:t>QUESTIONS &amp; DISCUSSION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286000"/>
            <a:ext cx="9601200" cy="16459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8800" b="1" i="0">
                <a:solidFill>
                  <a:srgbClr val="0E3A5F"/>
                </a:solidFill>
                <a:latin typeface="Aptos Display"/>
              </a:rPr>
              <a:t>Thank you.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4937760"/>
            <a:ext cx="7315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0EA5E9"/>
                </a:solidFill>
                <a:latin typeface="Aptos"/>
              </a:rPr>
              <a:t>GET IN TOUCH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303520"/>
            <a:ext cx="96012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0E3A5F"/>
                </a:solidFill>
                <a:latin typeface="Aptos"/>
              </a:rPr>
              <a:t>your.name@example.com   ·   yourwebsite.com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Squares — Blue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