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9326880" y="457200"/>
            <a:ext cx="2286000" cy="2286000"/>
          </a:xfrm>
          <a:prstGeom prst="rect">
            <a:avLst/>
          </a:prstGeom>
          <a:solidFill>
            <a:srgbClr val="BBF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8595360" y="2011680"/>
            <a:ext cx="1463040" cy="1463040"/>
          </a:xfrm>
          <a:prstGeom prst="rect">
            <a:avLst/>
          </a:prstGeom>
          <a:solidFill>
            <a:srgbClr val="16A3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10424160" y="3200400"/>
            <a:ext cx="365760" cy="365760"/>
          </a:xfrm>
          <a:prstGeom prst="rect">
            <a:avLst/>
          </a:prstGeom>
          <a:solidFill>
            <a:srgbClr val="16A3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40080" y="3657600"/>
            <a:ext cx="73152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160">
                <a:solidFill>
                  <a:srgbClr val="16A34A"/>
                </a:solidFill>
                <a:latin typeface="Aptos"/>
              </a:rPr>
              <a:t>A PRESENTATION BY YOUR NAME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4069080"/>
            <a:ext cx="6400800" cy="23317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6400" b="1" i="0">
                <a:solidFill>
                  <a:srgbClr val="14532D"/>
                </a:solidFill>
                <a:latin typeface="Aptos Display"/>
              </a:rPr>
              <a:t>Your headline goes here.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6446520"/>
            <a:ext cx="10058400" cy="36576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0" i="0">
                <a:solidFill>
                  <a:srgbClr val="64748B"/>
                </a:solidFill>
                <a:latin typeface="Aptos"/>
              </a:rPr>
              <a:t>A short, useful subtitle that frames what this deck is about.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10972800" y="411480"/>
            <a:ext cx="731520" cy="731520"/>
          </a:xfrm>
          <a:prstGeom prst="rect">
            <a:avLst/>
          </a:prstGeom>
          <a:solidFill>
            <a:srgbClr val="BBF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10698480" y="914400"/>
            <a:ext cx="365760" cy="365760"/>
          </a:xfrm>
          <a:prstGeom prst="rect">
            <a:avLst/>
          </a:prstGeom>
          <a:solidFill>
            <a:srgbClr val="16A3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1554480"/>
            <a:ext cx="2743200" cy="21031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0" b="1" i="0">
                <a:solidFill>
                  <a:srgbClr val="16A34A"/>
                </a:solidFill>
                <a:latin typeface="Aptos Display"/>
              </a:rPr>
              <a:t>01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00400" y="2286000"/>
            <a:ext cx="54864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160">
                <a:solidFill>
                  <a:srgbClr val="16A34A"/>
                </a:solidFill>
                <a:latin typeface="Aptos"/>
              </a:rPr>
              <a:t>SECTION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00400" y="2651760"/>
            <a:ext cx="7315200" cy="6400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14532D"/>
                </a:solidFill>
                <a:latin typeface="Aptos Display"/>
              </a:rPr>
              <a:t>Section title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" y="6446520"/>
            <a:ext cx="6400800" cy="274320"/>
          </a:xfrm>
          <a:prstGeom prst="rect">
            <a:avLst/>
          </a:prstGeom>
          <a:noFill/>
        </p:spPr>
        <p:txBody>
          <a:bodyPr wrap="none" lIns="0" rIns="0" tIns="0" bIns="0">
            <a:noAutofit/>
          </a:bodyPr>
          <a:lstStyle/>
          <a:p>
            <a:pPr algn="l"/>
            <a:r>
              <a:rPr sz="1000">
                <a:solidFill>
                  <a:srgbClr val="64748B"/>
                </a:solidFill>
                <a:latin typeface="Aptos"/>
              </a:rPr>
              <a:t>Presentation title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814560" y="6446520"/>
            <a:ext cx="1828800" cy="274320"/>
          </a:xfrm>
          <a:prstGeom prst="rect">
            <a:avLst/>
          </a:prstGeom>
          <a:noFill/>
        </p:spPr>
        <p:txBody>
          <a:bodyPr wrap="none" lIns="0" rIns="0" tIns="0" bIns="0">
            <a:noAutofit/>
          </a:bodyPr>
          <a:lstStyle/>
          <a:p>
            <a:pPr algn="r"/>
            <a:r>
              <a:rPr sz="1000" b="1" spc="100">
                <a:solidFill>
                  <a:srgbClr val="16A34A"/>
                </a:solidFill>
                <a:latin typeface="Aptos"/>
              </a:rPr>
              <a:t>02  /  08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10972800" y="411480"/>
            <a:ext cx="731520" cy="731520"/>
          </a:xfrm>
          <a:prstGeom prst="rect">
            <a:avLst/>
          </a:prstGeom>
          <a:solidFill>
            <a:srgbClr val="BBF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10698480" y="914400"/>
            <a:ext cx="365760" cy="365760"/>
          </a:xfrm>
          <a:prstGeom prst="rect">
            <a:avLst/>
          </a:prstGeom>
          <a:solidFill>
            <a:srgbClr val="16A3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640080" y="1371600"/>
            <a:ext cx="548640" cy="54864"/>
          </a:xfrm>
          <a:prstGeom prst="rect">
            <a:avLst/>
          </a:prstGeom>
          <a:solidFill>
            <a:srgbClr val="16A3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40080" y="640080"/>
            <a:ext cx="9601200" cy="54864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14532D"/>
                </a:solidFill>
                <a:latin typeface="Aptos Display"/>
              </a:rPr>
              <a:t>Slide title goes here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1554480"/>
            <a:ext cx="9601200" cy="6400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000" b="0" i="0">
                <a:solidFill>
                  <a:srgbClr val="64748B"/>
                </a:solidFill>
                <a:latin typeface="Aptos"/>
              </a:rPr>
              <a:t>A one-sentence lead that summarizes the slide in plain language.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2560320"/>
            <a:ext cx="10515600" cy="4114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14532D"/>
                </a:solidFill>
                <a:latin typeface="Aptos"/>
              </a:rPr>
              <a:t>▪   First key point — keep it to one idea per line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3017520"/>
            <a:ext cx="10515600" cy="4114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14532D"/>
                </a:solidFill>
                <a:latin typeface="Aptos"/>
              </a:rPr>
              <a:t>▪   Second key point — strong verbs, short clauses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3474720"/>
            <a:ext cx="10515600" cy="4114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14532D"/>
                </a:solidFill>
                <a:latin typeface="Aptos"/>
              </a:rPr>
              <a:t>▪   Third key point — pair with a supporting detail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080" y="3931920"/>
            <a:ext cx="10515600" cy="4114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14532D"/>
                </a:solidFill>
                <a:latin typeface="Aptos"/>
              </a:rPr>
              <a:t>▪   Fourth key point — drop bullets you don’t need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48640" y="6446520"/>
            <a:ext cx="6400800" cy="274320"/>
          </a:xfrm>
          <a:prstGeom prst="rect">
            <a:avLst/>
          </a:prstGeom>
          <a:noFill/>
        </p:spPr>
        <p:txBody>
          <a:bodyPr wrap="none" lIns="0" rIns="0" tIns="0" bIns="0">
            <a:noAutofit/>
          </a:bodyPr>
          <a:lstStyle/>
          <a:p>
            <a:pPr algn="l"/>
            <a:r>
              <a:rPr sz="1000">
                <a:solidFill>
                  <a:srgbClr val="64748B"/>
                </a:solidFill>
                <a:latin typeface="Aptos"/>
              </a:rPr>
              <a:t>Presentation title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814560" y="6446520"/>
            <a:ext cx="1828800" cy="274320"/>
          </a:xfrm>
          <a:prstGeom prst="rect">
            <a:avLst/>
          </a:prstGeom>
          <a:noFill/>
        </p:spPr>
        <p:txBody>
          <a:bodyPr wrap="none" lIns="0" rIns="0" tIns="0" bIns="0">
            <a:noAutofit/>
          </a:bodyPr>
          <a:lstStyle/>
          <a:p>
            <a:pPr algn="r"/>
            <a:r>
              <a:rPr sz="1000" b="1" spc="100">
                <a:solidFill>
                  <a:srgbClr val="16A34A"/>
                </a:solidFill>
                <a:latin typeface="Aptos"/>
              </a:rPr>
              <a:t>03  /  08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10972800" y="411480"/>
            <a:ext cx="731520" cy="731520"/>
          </a:xfrm>
          <a:prstGeom prst="rect">
            <a:avLst/>
          </a:prstGeom>
          <a:solidFill>
            <a:srgbClr val="BBF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10698480" y="914400"/>
            <a:ext cx="365760" cy="365760"/>
          </a:xfrm>
          <a:prstGeom prst="rect">
            <a:avLst/>
          </a:prstGeom>
          <a:solidFill>
            <a:srgbClr val="16A3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640080" y="1371600"/>
            <a:ext cx="548640" cy="54864"/>
          </a:xfrm>
          <a:prstGeom prst="rect">
            <a:avLst/>
          </a:prstGeom>
          <a:solidFill>
            <a:srgbClr val="16A3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6086856" y="2011680"/>
            <a:ext cx="18288" cy="3291840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640080"/>
            <a:ext cx="9601200" cy="54864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14532D"/>
                </a:solidFill>
                <a:latin typeface="Aptos Display"/>
              </a:rPr>
              <a:t>Compare two things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2011680"/>
            <a:ext cx="4572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160">
                <a:solidFill>
                  <a:srgbClr val="16A34A"/>
                </a:solidFill>
                <a:latin typeface="Aptos"/>
              </a:rPr>
              <a:t>OPTION 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2377440"/>
            <a:ext cx="5029200" cy="54864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14532D"/>
                </a:solidFill>
                <a:latin typeface="Aptos Display"/>
              </a:rPr>
              <a:t>Left column heading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3291840"/>
            <a:ext cx="5029200" cy="36576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14532D"/>
                </a:solidFill>
                <a:latin typeface="Aptos"/>
              </a:rPr>
              <a:t>▪   Supporting point one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080" y="3702120"/>
            <a:ext cx="5029200" cy="36576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14532D"/>
                </a:solidFill>
                <a:latin typeface="Aptos"/>
              </a:rPr>
              <a:t>▪   Supporting point two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" y="4112400"/>
            <a:ext cx="5029200" cy="36576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14532D"/>
                </a:solidFill>
                <a:latin typeface="Aptos"/>
              </a:rPr>
              <a:t>▪   Supporting point three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92240" y="2011680"/>
            <a:ext cx="4572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160">
                <a:solidFill>
                  <a:srgbClr val="16A34A"/>
                </a:solidFill>
                <a:latin typeface="Aptos"/>
              </a:rPr>
              <a:t>OPTION B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92240" y="2377440"/>
            <a:ext cx="5029200" cy="54864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14532D"/>
                </a:solidFill>
                <a:latin typeface="Aptos Display"/>
              </a:rPr>
              <a:t>Right column heading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492240" y="3291840"/>
            <a:ext cx="5029200" cy="36576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14532D"/>
                </a:solidFill>
                <a:latin typeface="Aptos"/>
              </a:rPr>
              <a:t>▪   Supporting point one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92240" y="3702120"/>
            <a:ext cx="5029200" cy="36576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14532D"/>
                </a:solidFill>
                <a:latin typeface="Aptos"/>
              </a:rPr>
              <a:t>▪   Supporting point two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92240" y="4112400"/>
            <a:ext cx="5029200" cy="36576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14532D"/>
                </a:solidFill>
                <a:latin typeface="Aptos"/>
              </a:rPr>
              <a:t>▪   Supporting point three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48640" y="6446520"/>
            <a:ext cx="6400800" cy="274320"/>
          </a:xfrm>
          <a:prstGeom prst="rect">
            <a:avLst/>
          </a:prstGeom>
          <a:noFill/>
        </p:spPr>
        <p:txBody>
          <a:bodyPr wrap="none" lIns="0" rIns="0" tIns="0" bIns="0">
            <a:noAutofit/>
          </a:bodyPr>
          <a:lstStyle/>
          <a:p>
            <a:pPr algn="l"/>
            <a:r>
              <a:rPr sz="1000">
                <a:solidFill>
                  <a:srgbClr val="64748B"/>
                </a:solidFill>
                <a:latin typeface="Aptos"/>
              </a:rPr>
              <a:t>Presentation title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814560" y="6446520"/>
            <a:ext cx="1828800" cy="274320"/>
          </a:xfrm>
          <a:prstGeom prst="rect">
            <a:avLst/>
          </a:prstGeom>
          <a:noFill/>
        </p:spPr>
        <p:txBody>
          <a:bodyPr wrap="none" lIns="0" rIns="0" tIns="0" bIns="0">
            <a:noAutofit/>
          </a:bodyPr>
          <a:lstStyle/>
          <a:p>
            <a:pPr algn="r"/>
            <a:r>
              <a:rPr sz="1000" b="1" spc="100">
                <a:solidFill>
                  <a:srgbClr val="16A34A"/>
                </a:solidFill>
                <a:latin typeface="Aptos"/>
              </a:rPr>
              <a:t>04  /  08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10972800" y="411480"/>
            <a:ext cx="731520" cy="731520"/>
          </a:xfrm>
          <a:prstGeom prst="rect">
            <a:avLst/>
          </a:prstGeom>
          <a:solidFill>
            <a:srgbClr val="BBF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10698480" y="914400"/>
            <a:ext cx="365760" cy="365760"/>
          </a:xfrm>
          <a:prstGeom prst="rect">
            <a:avLst/>
          </a:prstGeom>
          <a:solidFill>
            <a:srgbClr val="16A3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640080" y="1371600"/>
            <a:ext cx="548640" cy="54864"/>
          </a:xfrm>
          <a:prstGeom prst="rect">
            <a:avLst/>
          </a:prstGeom>
          <a:solidFill>
            <a:srgbClr val="16A3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640080" y="2011680"/>
            <a:ext cx="6858000" cy="3291840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640080"/>
            <a:ext cx="9601200" cy="54864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14532D"/>
                </a:solidFill>
                <a:latin typeface="Aptos Display"/>
              </a:rPr>
              <a:t>Image + caption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3520440"/>
            <a:ext cx="6858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600" b="0" i="0">
                <a:solidFill>
                  <a:srgbClr val="64748B"/>
                </a:solidFill>
                <a:latin typeface="Aptos"/>
              </a:rPr>
              <a:t>Replace with your image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772400" y="2011680"/>
            <a:ext cx="38862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160">
                <a:solidFill>
                  <a:srgbClr val="16A34A"/>
                </a:solidFill>
                <a:latin typeface="Aptos"/>
              </a:rPr>
              <a:t>CAPTION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772400" y="2377440"/>
            <a:ext cx="3886200" cy="16459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000" b="1" i="0">
                <a:solidFill>
                  <a:srgbClr val="14532D"/>
                </a:solidFill>
                <a:latin typeface="Aptos Display"/>
              </a:rPr>
              <a:t>A clear caption that tells the reader what the image shows.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772400" y="4023360"/>
            <a:ext cx="3886200" cy="10972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400" b="0" i="0">
                <a:solidFill>
                  <a:srgbClr val="64748B"/>
                </a:solidFill>
                <a:latin typeface="Aptos"/>
              </a:rPr>
              <a:t>Add a short supporting paragraph if more context is needed.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48640" y="6446520"/>
            <a:ext cx="6400800" cy="274320"/>
          </a:xfrm>
          <a:prstGeom prst="rect">
            <a:avLst/>
          </a:prstGeom>
          <a:noFill/>
        </p:spPr>
        <p:txBody>
          <a:bodyPr wrap="none" lIns="0" rIns="0" tIns="0" bIns="0">
            <a:noAutofit/>
          </a:bodyPr>
          <a:lstStyle/>
          <a:p>
            <a:pPr algn="l"/>
            <a:r>
              <a:rPr sz="1000">
                <a:solidFill>
                  <a:srgbClr val="64748B"/>
                </a:solidFill>
                <a:latin typeface="Aptos"/>
              </a:rPr>
              <a:t>Presentation title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814560" y="6446520"/>
            <a:ext cx="1828800" cy="274320"/>
          </a:xfrm>
          <a:prstGeom prst="rect">
            <a:avLst/>
          </a:prstGeom>
          <a:noFill/>
        </p:spPr>
        <p:txBody>
          <a:bodyPr wrap="none" lIns="0" rIns="0" tIns="0" bIns="0">
            <a:noAutofit/>
          </a:bodyPr>
          <a:lstStyle/>
          <a:p>
            <a:pPr algn="r"/>
            <a:r>
              <a:rPr sz="1000" b="1" spc="100">
                <a:solidFill>
                  <a:srgbClr val="16A34A"/>
                </a:solidFill>
                <a:latin typeface="Aptos"/>
              </a:rPr>
              <a:t>05  /  08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10972800" y="411480"/>
            <a:ext cx="731520" cy="731520"/>
          </a:xfrm>
          <a:prstGeom prst="rect">
            <a:avLst/>
          </a:prstGeom>
          <a:solidFill>
            <a:srgbClr val="BBF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10698480" y="914400"/>
            <a:ext cx="365760" cy="365760"/>
          </a:xfrm>
          <a:prstGeom prst="rect">
            <a:avLst/>
          </a:prstGeom>
          <a:solidFill>
            <a:srgbClr val="16A3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640080" y="731520"/>
            <a:ext cx="2286000" cy="21031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0" b="1" i="0">
                <a:solidFill>
                  <a:srgbClr val="16A34A"/>
                </a:solidFill>
                <a:latin typeface="Aptos Display"/>
              </a:rPr>
              <a:t>“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3200400"/>
            <a:ext cx="10515600" cy="16459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200" b="0" i="1">
                <a:solidFill>
                  <a:srgbClr val="14532D"/>
                </a:solidFill>
                <a:latin typeface="Aptos Display"/>
              </a:rPr>
              <a:t>Use this slide for a punchy quote that frames a key idea or transition.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5029200"/>
            <a:ext cx="7315200" cy="4114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64748B"/>
                </a:solidFill>
                <a:latin typeface="Aptos"/>
              </a:rPr>
              <a:t>— Source or author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" y="6446520"/>
            <a:ext cx="6400800" cy="274320"/>
          </a:xfrm>
          <a:prstGeom prst="rect">
            <a:avLst/>
          </a:prstGeom>
          <a:noFill/>
        </p:spPr>
        <p:txBody>
          <a:bodyPr wrap="none" lIns="0" rIns="0" tIns="0" bIns="0">
            <a:noAutofit/>
          </a:bodyPr>
          <a:lstStyle/>
          <a:p>
            <a:pPr algn="l"/>
            <a:r>
              <a:rPr sz="1000">
                <a:solidFill>
                  <a:srgbClr val="64748B"/>
                </a:solidFill>
                <a:latin typeface="Aptos"/>
              </a:rPr>
              <a:t>Presentation title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814560" y="6446520"/>
            <a:ext cx="1828800" cy="274320"/>
          </a:xfrm>
          <a:prstGeom prst="rect">
            <a:avLst/>
          </a:prstGeom>
          <a:noFill/>
        </p:spPr>
        <p:txBody>
          <a:bodyPr wrap="none" lIns="0" rIns="0" tIns="0" bIns="0">
            <a:noAutofit/>
          </a:bodyPr>
          <a:lstStyle/>
          <a:p>
            <a:pPr algn="r"/>
            <a:r>
              <a:rPr sz="1000" b="1" spc="100">
                <a:solidFill>
                  <a:srgbClr val="16A34A"/>
                </a:solidFill>
                <a:latin typeface="Aptos"/>
              </a:rPr>
              <a:t>06  /  08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10972800" y="411480"/>
            <a:ext cx="731520" cy="731520"/>
          </a:xfrm>
          <a:prstGeom prst="rect">
            <a:avLst/>
          </a:prstGeom>
          <a:solidFill>
            <a:srgbClr val="BBF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10698480" y="914400"/>
            <a:ext cx="365760" cy="365760"/>
          </a:xfrm>
          <a:prstGeom prst="rect">
            <a:avLst/>
          </a:prstGeom>
          <a:solidFill>
            <a:srgbClr val="16A3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640080" y="1371600"/>
            <a:ext cx="548640" cy="54864"/>
          </a:xfrm>
          <a:prstGeom prst="rect">
            <a:avLst/>
          </a:prstGeom>
          <a:solidFill>
            <a:srgbClr val="16A3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40080" y="640080"/>
            <a:ext cx="9601200" cy="54864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14532D"/>
                </a:solidFill>
                <a:latin typeface="Aptos Display"/>
              </a:rPr>
              <a:t>Three numbers that matter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2468880"/>
            <a:ext cx="3200400" cy="10972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7200" b="1" i="0">
                <a:solidFill>
                  <a:srgbClr val="16A34A"/>
                </a:solidFill>
                <a:latin typeface="Aptos Display"/>
              </a:rPr>
              <a:t>87%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3565800"/>
            <a:ext cx="3200400" cy="36576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14532D"/>
                </a:solidFill>
                <a:latin typeface="Aptos Display"/>
              </a:rPr>
              <a:t>Outcome metric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3931920"/>
            <a:ext cx="3200400" cy="54864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400" b="0" i="0">
                <a:solidFill>
                  <a:srgbClr val="64748B"/>
                </a:solidFill>
                <a:latin typeface="Aptos"/>
              </a:rPr>
              <a:t>Brief context for the number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480560" y="2468880"/>
            <a:ext cx="3200400" cy="10972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7200" b="1" i="0">
                <a:solidFill>
                  <a:srgbClr val="16A34A"/>
                </a:solidFill>
                <a:latin typeface="Aptos Display"/>
              </a:rPr>
              <a:t>3.4×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480560" y="3565800"/>
            <a:ext cx="3200400" cy="36576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14532D"/>
                </a:solidFill>
                <a:latin typeface="Aptos Display"/>
              </a:rPr>
              <a:t>Improvement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480560" y="3931920"/>
            <a:ext cx="3200400" cy="54864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400" b="0" i="0">
                <a:solidFill>
                  <a:srgbClr val="64748B"/>
                </a:solidFill>
                <a:latin typeface="Aptos"/>
              </a:rPr>
              <a:t>What you compared against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321040" y="2468880"/>
            <a:ext cx="3200400" cy="10972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7200" b="1" i="0">
                <a:solidFill>
                  <a:srgbClr val="16A34A"/>
                </a:solidFill>
                <a:latin typeface="Aptos Display"/>
              </a:rPr>
              <a:t>$1.2M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321040" y="3565800"/>
            <a:ext cx="3200400" cy="36576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14532D"/>
                </a:solidFill>
                <a:latin typeface="Aptos Display"/>
              </a:rPr>
              <a:t>Impact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21040" y="3931920"/>
            <a:ext cx="3200400" cy="54864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400" b="0" i="0">
                <a:solidFill>
                  <a:srgbClr val="64748B"/>
                </a:solidFill>
                <a:latin typeface="Aptos"/>
              </a:rPr>
              <a:t>Annualized estimate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48640" y="6446520"/>
            <a:ext cx="6400800" cy="274320"/>
          </a:xfrm>
          <a:prstGeom prst="rect">
            <a:avLst/>
          </a:prstGeom>
          <a:noFill/>
        </p:spPr>
        <p:txBody>
          <a:bodyPr wrap="none" lIns="0" rIns="0" tIns="0" bIns="0">
            <a:noAutofit/>
          </a:bodyPr>
          <a:lstStyle/>
          <a:p>
            <a:pPr algn="l"/>
            <a:r>
              <a:rPr sz="1000">
                <a:solidFill>
                  <a:srgbClr val="64748B"/>
                </a:solidFill>
                <a:latin typeface="Aptos"/>
              </a:rPr>
              <a:t>Presentation title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814560" y="6446520"/>
            <a:ext cx="1828800" cy="274320"/>
          </a:xfrm>
          <a:prstGeom prst="rect">
            <a:avLst/>
          </a:prstGeom>
          <a:noFill/>
        </p:spPr>
        <p:txBody>
          <a:bodyPr wrap="none" lIns="0" rIns="0" tIns="0" bIns="0">
            <a:noAutofit/>
          </a:bodyPr>
          <a:lstStyle/>
          <a:p>
            <a:pPr algn="r"/>
            <a:r>
              <a:rPr sz="1000" b="1" spc="100">
                <a:solidFill>
                  <a:srgbClr val="16A34A"/>
                </a:solidFill>
                <a:latin typeface="Aptos"/>
              </a:rPr>
              <a:t>07  /  08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9326880" y="4114800"/>
            <a:ext cx="2286000" cy="2286000"/>
          </a:xfrm>
          <a:prstGeom prst="rect">
            <a:avLst/>
          </a:prstGeom>
          <a:solidFill>
            <a:srgbClr val="BBF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8595360" y="3108960"/>
            <a:ext cx="1463040" cy="1463040"/>
          </a:xfrm>
          <a:prstGeom prst="rect">
            <a:avLst/>
          </a:prstGeom>
          <a:solidFill>
            <a:srgbClr val="16A3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10424160" y="2926080"/>
            <a:ext cx="365760" cy="365760"/>
          </a:xfrm>
          <a:prstGeom prst="rect">
            <a:avLst/>
          </a:prstGeom>
          <a:solidFill>
            <a:srgbClr val="16A3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40080" y="1828800"/>
            <a:ext cx="73152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160">
                <a:solidFill>
                  <a:srgbClr val="16A34A"/>
                </a:solidFill>
                <a:latin typeface="Aptos"/>
              </a:rPr>
              <a:t>QUESTIONS &amp; DISCUSSION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2286000"/>
            <a:ext cx="9601200" cy="16459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8800" b="1" i="0">
                <a:solidFill>
                  <a:srgbClr val="14532D"/>
                </a:solidFill>
                <a:latin typeface="Aptos Display"/>
              </a:rPr>
              <a:t>Thank you.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4937760"/>
            <a:ext cx="73152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160">
                <a:solidFill>
                  <a:srgbClr val="16A34A"/>
                </a:solidFill>
                <a:latin typeface="Aptos"/>
              </a:rPr>
              <a:t>GET IN TOUCH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5303520"/>
            <a:ext cx="9601200" cy="4114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000" b="0" i="0">
                <a:solidFill>
                  <a:srgbClr val="14532D"/>
                </a:solidFill>
                <a:latin typeface="Aptos"/>
              </a:rPr>
              <a:t>your.name@example.com   ·   yourwebsite.com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Squares — Green</dc:title>
  <dc:subject/>
  <dc:creator>Apollo's Templates</dc:creator>
  <cp:keywords/>
  <dc:description>Free PowerPoint template from apollostemplates.com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