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cover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tr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609600"/>
            <a:ext cx="4114800" cy="609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A CHRISTMAS PRESENTATION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590800"/>
            <a:ext cx="7010400" cy="1981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1">
                <a:solidFill>
                  <a:srgbClr val="FFFFFF"/>
                </a:solidFill>
                <a:latin typeface="Georgia"/>
              </a:rPr>
              <a:t>A starlit headline
goes here.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5425440"/>
            <a:ext cx="670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2000" b="0" i="0">
                <a:solidFill>
                  <a:srgbClr val="E8C5CF"/>
                </a:solidFill>
                <a:latin typeface="Aptos"/>
              </a:rPr>
              <a:t>A short, useful subtitle that frames what this presentation is about.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400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80">
                <a:solidFill>
                  <a:srgbClr val="E8C5CF"/>
                </a:solidFill>
                <a:latin typeface="Aptos"/>
              </a:rPr>
              <a:t>STARLIT  ·  DECEMBER 2026  ·  YOUR NAME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ection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Picture 2" descr="tr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990600"/>
            <a:ext cx="3352800" cy="50292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29200" y="5455920"/>
            <a:ext cx="67056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029200" y="18288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3E0E1F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0" y="2255520"/>
            <a:ext cx="60960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0000"/>
              </a:lnSpc>
            </a:pPr>
            <a:r>
              <a:rPr sz="16000" b="1" i="1">
                <a:solidFill>
                  <a:srgbClr val="E8C147"/>
                </a:solidFill>
                <a:latin typeface="Georgia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0" y="4572000"/>
            <a:ext cx="6400800" cy="685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4000" b="1" i="1">
                <a:solidFill>
                  <a:srgbClr val="3E0E1F"/>
                </a:solidFill>
                <a:latin typeface="Georgia"/>
              </a:rPr>
              <a:t>Section title 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0" y="5699760"/>
            <a:ext cx="64008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85677A"/>
                </a:solidFill>
                <a:latin typeface="Georgia"/>
              </a:rPr>
              <a:t>A one-sentence frame for what this section will cover.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03 / 08  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3E0E1F"/>
                </a:solidFill>
                <a:latin typeface="Georgia"/>
              </a:rPr>
              <a:t>Slide title goes here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56032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85677A"/>
                </a:solidFill>
                <a:latin typeface="Georgia"/>
              </a:rPr>
              <a:t>A one-sentence lead that summarizes the slide in plain language.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413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E2A3B"/>
                </a:solidFill>
                <a:latin typeface="Aptos"/>
              </a:rPr>
              <a:t>★   First key point — keep it to one idea per line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825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E2A3B"/>
                </a:solidFill>
                <a:latin typeface="Aptos"/>
              </a:rPr>
              <a:t>★   Second key point — strong verbs, short clauses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36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E2A3B"/>
                </a:solidFill>
                <a:latin typeface="Aptos"/>
              </a:rPr>
              <a:t>★   Third key point — pair with a supporting detail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4820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E2A3B"/>
                </a:solidFill>
                <a:latin typeface="Aptos"/>
              </a:rPr>
              <a:t>★   Fourth key point — drop bullets you don't need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088380" y="3078480"/>
            <a:ext cx="15240" cy="259080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04 / 08  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3E0E1F"/>
                </a:solidFill>
                <a:latin typeface="Georgia"/>
              </a:rPr>
              <a:t>Compare two things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3E0E1F"/>
                </a:solidFill>
                <a:latin typeface="Aptos"/>
              </a:rPr>
              <a:t>OPTION 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3E0E1F"/>
                </a:solidFill>
                <a:latin typeface="Georgia"/>
              </a:rPr>
              <a:t>Left column heading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★   Supporting point one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★   Supporting point two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★   Supporting point three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272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3E0E1F"/>
                </a:solidFill>
                <a:latin typeface="Aptos"/>
              </a:rPr>
              <a:t>OPTION 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2272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3E0E1F"/>
                </a:solidFill>
                <a:latin typeface="Georgia"/>
              </a:rPr>
              <a:t>Right column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2272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★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2272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★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2272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5E2A3B"/>
                </a:solidFill>
                <a:latin typeface="Aptos"/>
              </a:rPr>
              <a:t>★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3078480"/>
            <a:ext cx="6858000" cy="289560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05 / 08  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3E0E1F"/>
                </a:solidFill>
                <a:latin typeface="Georgia"/>
              </a:rPr>
              <a:t>Image + 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41960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E8C5CF"/>
                </a:solidFill>
                <a:latin typeface="Aptos"/>
              </a:rPr>
              <a:t>✦  Replace with your image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3078480"/>
            <a:ext cx="3733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3E0E1F"/>
                </a:solidFill>
                <a:latin typeface="Aptos"/>
              </a:rPr>
              <a:t>CAPTION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0" y="3413760"/>
            <a:ext cx="37338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200" b="1" i="1">
                <a:solidFill>
                  <a:srgbClr val="3E0E1F"/>
                </a:solidFill>
                <a:latin typeface="Georgia"/>
              </a:rPr>
              <a:t>A clear caption that tells the reader what the image shows.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0" y="4907280"/>
            <a:ext cx="3733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85677A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06 / 08  ★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E8C147"/>
                </a:solidFill>
                <a:latin typeface="Georgia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657600"/>
            <a:ext cx="10515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400" b="0" i="1">
                <a:solidFill>
                  <a:srgbClr val="3E0E1F"/>
                </a:solidFill>
                <a:latin typeface="Georgia"/>
              </a:rPr>
              <a:t>A short, evocative quote that captures the spirit of the season.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85677A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3E0E1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07 / 08  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3E0E1F"/>
                </a:solidFill>
                <a:latin typeface="Georgia"/>
              </a:rPr>
              <a:t>Three numbers that matter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3E0E1F"/>
                </a:solidFill>
                <a:latin typeface="Georgia"/>
              </a:rPr>
              <a:t>87%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3E0E1F"/>
                </a:solidFill>
                <a:latin typeface="Aptos"/>
              </a:rPr>
              <a:t>OUTCOME METRIC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85677A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3E0E1F"/>
                </a:solidFill>
                <a:latin typeface="Georgia"/>
              </a:rPr>
              <a:t>3.4×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3E0E1F"/>
                </a:solidFill>
                <a:latin typeface="Aptos"/>
              </a:rPr>
              <a:t>IMPROVEMENT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056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85677A"/>
                </a:solidFill>
                <a:latin typeface="Aptos"/>
              </a:rPr>
              <a:t>What you compared against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3E0E1F"/>
                </a:solidFill>
                <a:latin typeface="Georgia"/>
              </a:rPr>
              <a:t>$1.2M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2104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3E0E1F"/>
                </a:solidFill>
                <a:latin typeface="Aptos"/>
              </a:rPr>
              <a:t>IMPACT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2104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85677A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cover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tr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066800"/>
            <a:ext cx="3352800" cy="5029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2440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MERRY CHRISTMAS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4400" y="2438400"/>
            <a:ext cx="70104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1">
                <a:solidFill>
                  <a:srgbClr val="FFFFFF"/>
                </a:solidFill>
                <a:latin typeface="Georgia"/>
              </a:rPr>
              <a:t>Thank you.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24400" y="42672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GET IN TOUCH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24400" y="4632960"/>
            <a:ext cx="701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FFFFFF"/>
                </a:solidFill>
                <a:latin typeface="Aptos"/>
              </a:rPr>
              <a:t>your.name@example.com  ·  yourwebsite.com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24400" y="6400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80">
                <a:solidFill>
                  <a:srgbClr val="E8C5CF"/>
                </a:solidFill>
                <a:latin typeface="Aptos"/>
              </a:rPr>
              <a:t>STARLIT  ·  WISHING YOU A BRIGHT NEW YEAR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Starlit — Cranberry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