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2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cover-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tre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7600" y="609600"/>
            <a:ext cx="4114800" cy="6096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0080" y="18288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E8C147"/>
                </a:solidFill>
                <a:latin typeface="Aptos"/>
              </a:rPr>
              <a:t>A CHRISTMAS PRESENTATION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2590800"/>
            <a:ext cx="7010400" cy="1981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1">
                <a:solidFill>
                  <a:srgbClr val="FFFFFF"/>
                </a:solidFill>
                <a:latin typeface="Georgia"/>
              </a:rPr>
              <a:t>A starlit headline
goes here.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5425440"/>
            <a:ext cx="6705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2000" b="0" i="0">
                <a:solidFill>
                  <a:srgbClr val="B8D4C0"/>
                </a:solidFill>
                <a:latin typeface="Aptos"/>
              </a:rPr>
              <a:t>A short, useful subtitle that frames what this presentation is about.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64008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80">
                <a:solidFill>
                  <a:srgbClr val="B8D4C0"/>
                </a:solidFill>
                <a:latin typeface="Aptos"/>
              </a:rPr>
              <a:t>STARLIT  ·  DECEMBER 2026  ·  YOUR NAME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section-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Picture 2" descr="tre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990600"/>
            <a:ext cx="3352800" cy="50292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029200" y="5455920"/>
            <a:ext cx="670560" cy="45720"/>
          </a:xfrm>
          <a:prstGeom prst="rect">
            <a:avLst/>
          </a:prstGeom>
          <a:solidFill>
            <a:srgbClr val="E8C14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029200" y="1828800"/>
            <a:ext cx="5334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0E3324"/>
                </a:solidFill>
                <a:latin typeface="Aptos"/>
              </a:rPr>
              <a:t>SECTION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0" y="2255520"/>
            <a:ext cx="6096000" cy="2590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90000"/>
              </a:lnSpc>
            </a:pPr>
            <a:r>
              <a:rPr sz="16000" b="1" i="1">
                <a:solidFill>
                  <a:srgbClr val="E8C147"/>
                </a:solidFill>
                <a:latin typeface="Georgia"/>
              </a:rPr>
              <a:t>01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29200" y="4572000"/>
            <a:ext cx="6400800" cy="685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4000" b="1" i="1">
                <a:solidFill>
                  <a:srgbClr val="0E3324"/>
                </a:solidFill>
                <a:latin typeface="Georgia"/>
              </a:rPr>
              <a:t>Section title goes here.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29200" y="5699760"/>
            <a:ext cx="64008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35000"/>
              </a:lnSpc>
            </a:pPr>
            <a:r>
              <a:rPr sz="2000" b="0" i="1">
                <a:solidFill>
                  <a:srgbClr val="6B8579"/>
                </a:solidFill>
                <a:latin typeface="Georgia"/>
              </a:rPr>
              <a:t>A one-sentence frame for what this section will cover.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0E33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corn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520" y="838200"/>
            <a:ext cx="1676400" cy="9144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E8C14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AF6EE"/>
                </a:solidFill>
                <a:latin typeface="Aptos"/>
              </a:rPr>
              <a:t>STARLIT  ·  PRESENTATION TITLE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E8C147"/>
                </a:solidFill>
                <a:latin typeface="Aptos"/>
              </a:rPr>
              <a:t>03 / 08  ★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0E3324"/>
                </a:solidFill>
                <a:latin typeface="Georgia"/>
              </a:rPr>
              <a:t>Slide title goes here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256032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35000"/>
              </a:lnSpc>
            </a:pPr>
            <a:r>
              <a:rPr sz="2000" b="0" i="1">
                <a:solidFill>
                  <a:srgbClr val="6B8579"/>
                </a:solidFill>
                <a:latin typeface="Georgia"/>
              </a:rPr>
              <a:t>A one-sentence lead that summarizes the slide in plain language.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4137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26553F"/>
                </a:solidFill>
                <a:latin typeface="Aptos"/>
              </a:rPr>
              <a:t>★   First key point — keep it to one idea per line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82524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26553F"/>
                </a:solidFill>
                <a:latin typeface="Aptos"/>
              </a:rPr>
              <a:t>★   Second key point — strong verbs, short clauses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23672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26553F"/>
                </a:solidFill>
                <a:latin typeface="Aptos"/>
              </a:rPr>
              <a:t>★   Third key point — pair with a supporting detail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464820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26553F"/>
                </a:solidFill>
                <a:latin typeface="Aptos"/>
              </a:rPr>
              <a:t>★   Fourth key point — drop bullets you don't need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0E33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corn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520" y="838200"/>
            <a:ext cx="1676400" cy="9144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E8C14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088380" y="3078480"/>
            <a:ext cx="15240" cy="2590800"/>
          </a:xfrm>
          <a:prstGeom prst="rect">
            <a:avLst/>
          </a:prstGeom>
          <a:solidFill>
            <a:srgbClr val="D9CFB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AF6EE"/>
                </a:solidFill>
                <a:latin typeface="Aptos"/>
              </a:rPr>
              <a:t>STARLIT  ·  PRESENTATION TITLE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E8C147"/>
                </a:solidFill>
                <a:latin typeface="Aptos"/>
              </a:rPr>
              <a:t>04 / 08  ★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0E3324"/>
                </a:solidFill>
                <a:latin typeface="Georgia"/>
              </a:rPr>
              <a:t>Compare two things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078480"/>
            <a:ext cx="50292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0E3324"/>
                </a:solidFill>
                <a:latin typeface="Aptos"/>
              </a:rPr>
              <a:t>OPTION 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413760"/>
            <a:ext cx="5029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400" b="1" i="1">
                <a:solidFill>
                  <a:srgbClr val="0E3324"/>
                </a:solidFill>
                <a:latin typeface="Georgia"/>
              </a:rPr>
              <a:t>Left column heading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297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6553F"/>
                </a:solidFill>
                <a:latin typeface="Aptos"/>
              </a:rPr>
              <a:t>★   Supporting point one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4678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6553F"/>
                </a:solidFill>
                <a:latin typeface="Aptos"/>
              </a:rPr>
              <a:t>★   Supporting point two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080" y="5059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6553F"/>
                </a:solidFill>
                <a:latin typeface="Aptos"/>
              </a:rPr>
              <a:t>★   Supporting point three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22720" y="3078480"/>
            <a:ext cx="50292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0E3324"/>
                </a:solidFill>
                <a:latin typeface="Aptos"/>
              </a:rPr>
              <a:t>OPTION B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22720" y="3413760"/>
            <a:ext cx="5029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400" b="1" i="1">
                <a:solidFill>
                  <a:srgbClr val="0E3324"/>
                </a:solidFill>
                <a:latin typeface="Georgia"/>
              </a:rPr>
              <a:t>Right column heading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22720" y="4297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6553F"/>
                </a:solidFill>
                <a:latin typeface="Aptos"/>
              </a:rPr>
              <a:t>★   Supporting point one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22720" y="4678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6553F"/>
                </a:solidFill>
                <a:latin typeface="Aptos"/>
              </a:rPr>
              <a:t>★   Supporting point two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22720" y="5059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6553F"/>
                </a:solidFill>
                <a:latin typeface="Aptos"/>
              </a:rPr>
              <a:t>★   Supporting point three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0E33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corn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520" y="838200"/>
            <a:ext cx="1676400" cy="9144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E8C14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40080" y="3078480"/>
            <a:ext cx="6858000" cy="2895600"/>
          </a:xfrm>
          <a:prstGeom prst="rect">
            <a:avLst/>
          </a:prstGeom>
          <a:solidFill>
            <a:srgbClr val="0E33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AF6EE"/>
                </a:solidFill>
                <a:latin typeface="Aptos"/>
              </a:rPr>
              <a:t>STARLIT  ·  PRESENTATION TITLE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E8C147"/>
                </a:solidFill>
                <a:latin typeface="Aptos"/>
              </a:rPr>
              <a:t>05 / 08  ★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0E3324"/>
                </a:solidFill>
                <a:latin typeface="Georgia"/>
              </a:rPr>
              <a:t>Image + caption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4419600"/>
            <a:ext cx="6858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600" b="0" i="1">
                <a:solidFill>
                  <a:srgbClr val="B8D4C0"/>
                </a:solidFill>
                <a:latin typeface="Aptos"/>
              </a:rPr>
              <a:t>✦  Replace with your image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00" y="3078480"/>
            <a:ext cx="37338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0E3324"/>
                </a:solidFill>
                <a:latin typeface="Aptos"/>
              </a:rPr>
              <a:t>CAPTION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772400" y="3413760"/>
            <a:ext cx="3733800" cy="1524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5000"/>
              </a:lnSpc>
            </a:pPr>
            <a:r>
              <a:rPr sz="2200" b="1" i="1">
                <a:solidFill>
                  <a:srgbClr val="0E3324"/>
                </a:solidFill>
                <a:latin typeface="Georgia"/>
              </a:rPr>
              <a:t>A clear caption that tells the reader what the image shows.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72400" y="4907280"/>
            <a:ext cx="3733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6B8579"/>
                </a:solidFill>
                <a:latin typeface="Aptos"/>
              </a:rPr>
              <a:t>Add a short supporting paragraph if more context is needed.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0E33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corn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520" y="838200"/>
            <a:ext cx="1676400" cy="914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AF6EE"/>
                </a:solidFill>
                <a:latin typeface="Aptos"/>
              </a:rPr>
              <a:t>STARLIT  ·  PRESENTATION TITLE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E8C147"/>
                </a:solidFill>
                <a:latin typeface="Aptos"/>
              </a:rPr>
              <a:t>06 / 08  ★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1524000"/>
            <a:ext cx="2743200" cy="2743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78000"/>
              </a:lnSpc>
            </a:pPr>
            <a:r>
              <a:rPr sz="22800" b="0" i="1">
                <a:solidFill>
                  <a:srgbClr val="E8C147"/>
                </a:solidFill>
                <a:latin typeface="Georgia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3657600"/>
            <a:ext cx="105156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8000"/>
              </a:lnSpc>
            </a:pPr>
            <a:r>
              <a:rPr sz="3400" b="0" i="1">
                <a:solidFill>
                  <a:srgbClr val="0E3324"/>
                </a:solidFill>
                <a:latin typeface="Georgia"/>
              </a:rPr>
              <a:t>A short, evocative quote that captures the spirit of the season.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5181600"/>
            <a:ext cx="9144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6B8579"/>
                </a:solidFill>
                <a:latin typeface="Aptos"/>
              </a:rPr>
              <a:t>— Source or author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0E33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corn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520" y="838200"/>
            <a:ext cx="1676400" cy="9144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E8C14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AF6EE"/>
                </a:solidFill>
                <a:latin typeface="Aptos"/>
              </a:rPr>
              <a:t>STARLIT  ·  PRESENTATION TITLE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E8C147"/>
                </a:solidFill>
                <a:latin typeface="Aptos"/>
              </a:rPr>
              <a:t>07 / 08  ★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554480"/>
            <a:ext cx="9906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0E3324"/>
                </a:solidFill>
                <a:latin typeface="Georgia"/>
              </a:rPr>
              <a:t>Three numbers that matter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078480"/>
            <a:ext cx="3352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000" b="1" i="1">
                <a:solidFill>
                  <a:srgbClr val="0E3324"/>
                </a:solidFill>
                <a:latin typeface="Georgia"/>
              </a:rPr>
              <a:t>87%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4236720"/>
            <a:ext cx="3200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300" b="1" i="0" spc="160">
                <a:solidFill>
                  <a:srgbClr val="0E3324"/>
                </a:solidFill>
                <a:latin typeface="Aptos"/>
              </a:rPr>
              <a:t>OUTCOME METRIC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457200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6B8579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80560" y="3078480"/>
            <a:ext cx="3352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000" b="1" i="1">
                <a:solidFill>
                  <a:srgbClr val="0E3324"/>
                </a:solidFill>
                <a:latin typeface="Georgia"/>
              </a:rPr>
              <a:t>3.4×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80560" y="4236720"/>
            <a:ext cx="3200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300" b="1" i="0" spc="160">
                <a:solidFill>
                  <a:srgbClr val="0E3324"/>
                </a:solidFill>
                <a:latin typeface="Aptos"/>
              </a:rPr>
              <a:t>IMPROVEMENT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80560" y="457200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6B8579"/>
                </a:solidFill>
                <a:latin typeface="Aptos"/>
              </a:rPr>
              <a:t>What you compared against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21040" y="3078480"/>
            <a:ext cx="3352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000" b="1" i="1">
                <a:solidFill>
                  <a:srgbClr val="0E3324"/>
                </a:solidFill>
                <a:latin typeface="Georgia"/>
              </a:rPr>
              <a:t>$1.2M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21040" y="4236720"/>
            <a:ext cx="3200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300" b="1" i="0" spc="160">
                <a:solidFill>
                  <a:srgbClr val="0E3324"/>
                </a:solidFill>
                <a:latin typeface="Aptos"/>
              </a:rPr>
              <a:t>IMPACT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21040" y="457200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6B8579"/>
                </a:solidFill>
                <a:latin typeface="Aptos"/>
              </a:rPr>
              <a:t>Annualized estimate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cover-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tre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066800"/>
            <a:ext cx="3352800" cy="50292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724400" y="18288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E8C147"/>
                </a:solidFill>
                <a:latin typeface="Aptos"/>
              </a:rPr>
              <a:t>MERRY CHRISTMAS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24400" y="2438400"/>
            <a:ext cx="70104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7200" b="1" i="1">
                <a:solidFill>
                  <a:srgbClr val="FFFFFF"/>
                </a:solidFill>
                <a:latin typeface="Georgia"/>
              </a:rPr>
              <a:t>Thank you.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24400" y="42672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E8C147"/>
                </a:solidFill>
                <a:latin typeface="Aptos"/>
              </a:rPr>
              <a:t>GET IN TOUCH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724400" y="4632960"/>
            <a:ext cx="7010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FFFFFF"/>
                </a:solidFill>
                <a:latin typeface="Aptos"/>
              </a:rPr>
              <a:t>your.name@example.com  ·  yourwebsite.com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24400" y="64008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80">
                <a:solidFill>
                  <a:srgbClr val="B8D4C0"/>
                </a:solidFill>
                <a:latin typeface="Aptos"/>
              </a:rPr>
              <a:t>STARLIT  ·  WISHING YOU A BRIGHT NEW YEAR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Starlit — Evergreen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