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cover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7600" y="609600"/>
            <a:ext cx="4114800" cy="609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A CHRISTMAS PRESENTATION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590800"/>
            <a:ext cx="7010400" cy="1981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1">
                <a:solidFill>
                  <a:srgbClr val="FFFFFF"/>
                </a:solidFill>
                <a:latin typeface="Georgia"/>
              </a:rPr>
              <a:t>A starlit headline
goes here.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425440"/>
            <a:ext cx="670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0">
                <a:solidFill>
                  <a:srgbClr val="B8D4F0"/>
                </a:solidFill>
                <a:latin typeface="Aptos"/>
              </a:rPr>
              <a:t>A short, useful subtitle that frames what this presentation is about.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00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80">
                <a:solidFill>
                  <a:srgbClr val="B8D4F0"/>
                </a:solidFill>
                <a:latin typeface="Aptos"/>
              </a:rPr>
              <a:t>STARLIT  ·  DECEMBER 2026  ·  YOUR NAME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section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990600"/>
            <a:ext cx="3352800" cy="5029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29200" y="5455920"/>
            <a:ext cx="67056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5029200" y="18288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A1F4D"/>
                </a:solidFill>
                <a:latin typeface="Aptos"/>
              </a:rPr>
              <a:t>SECTION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0" y="2255520"/>
            <a:ext cx="60960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0000"/>
              </a:lnSpc>
            </a:pPr>
            <a:r>
              <a:rPr sz="16000" b="1" i="1">
                <a:solidFill>
                  <a:srgbClr val="E8C147"/>
                </a:solidFill>
                <a:latin typeface="Georgia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29200" y="4572000"/>
            <a:ext cx="6400800" cy="685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4000" b="1" i="1">
                <a:solidFill>
                  <a:srgbClr val="0A1F4D"/>
                </a:solidFill>
                <a:latin typeface="Georgia"/>
              </a:rPr>
              <a:t>Section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0" y="5699760"/>
            <a:ext cx="64008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7591"/>
                </a:solidFill>
                <a:latin typeface="Georgia"/>
              </a:rPr>
              <a:t>A one-sentence frame for what this section will cover.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A1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03 / 08  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A1F4D"/>
                </a:solidFill>
                <a:latin typeface="Georgia"/>
              </a:rPr>
              <a:t>Slide title goes here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256032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6B7591"/>
                </a:solidFill>
                <a:latin typeface="Georgia"/>
              </a:rPr>
              <a:t>A one-sentence lead that summarizes the slide in plain language.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4137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F6E"/>
                </a:solidFill>
                <a:latin typeface="Aptos"/>
              </a:rPr>
              <a:t>★   First key point — keep it to one idea per line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82524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F6E"/>
                </a:solidFill>
                <a:latin typeface="Aptos"/>
              </a:rPr>
              <a:t>★   Second key point — strong verbs, short clauses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3672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F6E"/>
                </a:solidFill>
                <a:latin typeface="Aptos"/>
              </a:rPr>
              <a:t>★   Third key point — pair with a supporting detail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4820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2B3F6E"/>
                </a:solidFill>
                <a:latin typeface="Aptos"/>
              </a:rPr>
              <a:t>★   Fourth key point — drop bullets you don't need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A1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088380" y="3078480"/>
            <a:ext cx="15240" cy="2590800"/>
          </a:xfrm>
          <a:prstGeom prst="rect">
            <a:avLst/>
          </a:prstGeom>
          <a:solidFill>
            <a:srgbClr val="D9CF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04 / 08  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A1F4D"/>
                </a:solidFill>
                <a:latin typeface="Georgia"/>
              </a:rPr>
              <a:t>Compare two things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A1F4D"/>
                </a:solidFill>
                <a:latin typeface="Aptos"/>
              </a:rPr>
              <a:t>OPTION 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0A1F4D"/>
                </a:solidFill>
                <a:latin typeface="Georgia"/>
              </a:rPr>
              <a:t>Left column heading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F6E"/>
                </a:solidFill>
                <a:latin typeface="Aptos"/>
              </a:rPr>
              <a:t>★   Supporting point one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F6E"/>
                </a:solidFill>
                <a:latin typeface="Aptos"/>
              </a:rPr>
              <a:t>★   Supporting point two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F6E"/>
                </a:solidFill>
                <a:latin typeface="Aptos"/>
              </a:rPr>
              <a:t>★   Supporting point three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22720" y="3078480"/>
            <a:ext cx="5029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A1F4D"/>
                </a:solidFill>
                <a:latin typeface="Aptos"/>
              </a:rPr>
              <a:t>OPTION B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22720" y="3413760"/>
            <a:ext cx="5029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400" b="1" i="1">
                <a:solidFill>
                  <a:srgbClr val="0A1F4D"/>
                </a:solidFill>
                <a:latin typeface="Georgia"/>
              </a:rPr>
              <a:t>Right column heading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22720" y="4297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F6E"/>
                </a:solidFill>
                <a:latin typeface="Aptos"/>
              </a:rPr>
              <a:t>★   Supporting point one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22720" y="4678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F6E"/>
                </a:solidFill>
                <a:latin typeface="Aptos"/>
              </a:rPr>
              <a:t>★   Supporting point two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22720" y="5059680"/>
            <a:ext cx="5029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2B3F6E"/>
                </a:solidFill>
                <a:latin typeface="Aptos"/>
              </a:rPr>
              <a:t>★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A1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3078480"/>
            <a:ext cx="6858000" cy="2895600"/>
          </a:xfrm>
          <a:prstGeom prst="rect">
            <a:avLst/>
          </a:prstGeom>
          <a:solidFill>
            <a:srgbClr val="0A1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05 / 08  ★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A1F4D"/>
                </a:solidFill>
                <a:latin typeface="Georgia"/>
              </a:rPr>
              <a:t>Image + caption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419600"/>
            <a:ext cx="6858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B8D4F0"/>
                </a:solidFill>
                <a:latin typeface="Aptos"/>
              </a:rPr>
              <a:t>✦  Replace with your image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2400" y="3078480"/>
            <a:ext cx="3733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0A1F4D"/>
                </a:solidFill>
                <a:latin typeface="Aptos"/>
              </a:rPr>
              <a:t>CAPTION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0" y="3413760"/>
            <a:ext cx="37338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200" b="1" i="1">
                <a:solidFill>
                  <a:srgbClr val="0A1F4D"/>
                </a:solidFill>
                <a:latin typeface="Georgia"/>
              </a:rPr>
              <a:t>A clear caption that tells the reader what the image shows.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0" y="4907280"/>
            <a:ext cx="3733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6B7591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A1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06 / 08  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E8C147"/>
                </a:solidFill>
                <a:latin typeface="Georgia"/>
              </a:rPr>
              <a:t>“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3657600"/>
            <a:ext cx="10515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400" b="0" i="1">
                <a:solidFill>
                  <a:srgbClr val="0A1F4D"/>
                </a:solidFill>
                <a:latin typeface="Georgia"/>
              </a:rPr>
              <a:t>A short, evocative quote that captures the spirit of the season.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6B7591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AF6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2000" cy="640080"/>
          </a:xfrm>
          <a:prstGeom prst="rect">
            <a:avLst/>
          </a:prstGeom>
          <a:solidFill>
            <a:srgbClr val="0A1F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corn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0" y="838200"/>
            <a:ext cx="1676400" cy="9144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0080" y="2255520"/>
            <a:ext cx="548640" cy="45720"/>
          </a:xfrm>
          <a:prstGeom prst="rect">
            <a:avLst/>
          </a:prstGeom>
          <a:solidFill>
            <a:srgbClr val="E8C14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21336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20">
                <a:solidFill>
                  <a:srgbClr val="FAF6EE"/>
                </a:solidFill>
                <a:latin typeface="Aptos"/>
              </a:rPr>
              <a:t>STARLIT  ·  PRESENTATION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0" y="21336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80">
                <a:solidFill>
                  <a:srgbClr val="E8C147"/>
                </a:solidFill>
                <a:latin typeface="Aptos"/>
              </a:rPr>
              <a:t>07 / 08  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155448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8000"/>
              </a:lnSpc>
            </a:pPr>
            <a:r>
              <a:rPr sz="3800" b="1" i="1">
                <a:solidFill>
                  <a:srgbClr val="0A1F4D"/>
                </a:solidFill>
                <a:latin typeface="Georgia"/>
              </a:rPr>
              <a:t>Three numbers that matter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0A1F4D"/>
                </a:solidFill>
                <a:latin typeface="Georgia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0A1F4D"/>
                </a:solidFill>
                <a:latin typeface="Aptos"/>
              </a:rPr>
              <a:t>OUTCOME METRIC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591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8056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0A1F4D"/>
                </a:solidFill>
                <a:latin typeface="Georgia"/>
              </a:rPr>
              <a:t>3.4×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056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0A1F4D"/>
                </a:solidFill>
                <a:latin typeface="Aptos"/>
              </a:rPr>
              <a:t>IMPROVEMENT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056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591"/>
                </a:solidFill>
                <a:latin typeface="Aptos"/>
              </a:rPr>
              <a:t>What you compared against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21040" y="3078480"/>
            <a:ext cx="33528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000" b="1" i="1">
                <a:solidFill>
                  <a:srgbClr val="0A1F4D"/>
                </a:solidFill>
                <a:latin typeface="Georgia"/>
              </a:rPr>
              <a:t>$1.2M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21040" y="4236720"/>
            <a:ext cx="3200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300" b="1" i="0" spc="160">
                <a:solidFill>
                  <a:srgbClr val="0A1F4D"/>
                </a:solidFill>
                <a:latin typeface="Aptos"/>
              </a:rPr>
              <a:t>IMPACT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21040" y="4572000"/>
            <a:ext cx="3200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6B7591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cover-b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tre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1066800"/>
            <a:ext cx="3352800" cy="5029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24400" y="1828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MERRY CHRISTMAS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724400" y="2438400"/>
            <a:ext cx="70104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7200" b="1" i="1">
                <a:solidFill>
                  <a:srgbClr val="FFFFFF"/>
                </a:solidFill>
                <a:latin typeface="Georgia"/>
              </a:rPr>
              <a:t>Thank you.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24400" y="42672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20">
                <a:solidFill>
                  <a:srgbClr val="E8C147"/>
                </a:solidFill>
                <a:latin typeface="Aptos"/>
              </a:rPr>
              <a:t>GET IN TOUCH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4400" y="4632960"/>
            <a:ext cx="7010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FFFFFF"/>
                </a:solidFill>
                <a:latin typeface="Aptos"/>
              </a:rPr>
              <a:t>your.name@example.com  ·  yourwebsite.com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24400" y="64008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80">
                <a:solidFill>
                  <a:srgbClr val="B8D4F0"/>
                </a:solidFill>
                <a:latin typeface="Aptos"/>
              </a:rPr>
              <a:t>STARLIT  ·  WISHING YOU A BRIGHT NEW YEAR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Starlit — Midnight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