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3931920"/>
            <a:ext cx="15192000" cy="4206240"/>
          </a:xfrm>
          <a:prstGeom prst="ellipse">
            <a:avLst/>
          </a:prstGeom>
          <a:solidFill>
            <a:srgbClr val="FDE6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4846320"/>
            <a:ext cx="13792000" cy="3108960"/>
          </a:xfrm>
          <a:prstGeom prst="ellipse">
            <a:avLst/>
          </a:prstGeom>
          <a:solidFill>
            <a:srgbClr val="D4A2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1592000" y="-1500000"/>
            <a:ext cx="2926080" cy="2926080"/>
          </a:xfrm>
          <a:prstGeom prst="ellipse">
            <a:avLst/>
          </a:prstGeom>
          <a:solidFill>
            <a:srgbClr val="FDE6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1094720" y="365760"/>
            <a:ext cx="457200" cy="457200"/>
          </a:xfrm>
          <a:prstGeom prst="ellipse">
            <a:avLst/>
          </a:prstGeom>
          <a:solidFill>
            <a:srgbClr val="D4A2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914400"/>
            <a:ext cx="731520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D4A24C"/>
                </a:solidFill>
                <a:latin typeface="Aptos"/>
              </a:rPr>
              <a:t>A PRESENTATION BY YOUR NAME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463040"/>
            <a:ext cx="10058400" cy="2286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6400" b="1" i="0">
                <a:solidFill>
                  <a:srgbClr val="3F2A0F"/>
                </a:solidFill>
                <a:latin typeface="Aptos Display"/>
              </a:rPr>
              <a:t>Your headline</a:t>
            </a:r>
          </a:p>
          <a:p>
            <a:pPr algn="l">
              <a:lnSpc>
                <a:spcPct val="105000"/>
              </a:lnSpc>
            </a:pPr>
            <a:r>
              <a:rPr sz="6400" b="1" i="0">
                <a:solidFill>
                  <a:srgbClr val="3F2A0F"/>
                </a:solidFill>
                <a:latin typeface="Aptos Display"/>
              </a:rPr>
              <a:t>goes here.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4023360"/>
            <a:ext cx="82296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786B4F"/>
                </a:solidFill>
                <a:latin typeface="Aptos"/>
              </a:rPr>
              <a:t>A short, useful subtitle that frames what this deck is about.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FDE6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D4A2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1097280"/>
            <a:ext cx="2743200" cy="2286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0" b="1" i="0">
                <a:solidFill>
                  <a:srgbClr val="D4A24C"/>
                </a:solidFill>
                <a:latin typeface="Aptos Display"/>
              </a:rPr>
              <a:t>01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3291840"/>
            <a:ext cx="731520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786B4F"/>
                </a:solidFill>
                <a:latin typeface="Aptos"/>
              </a:rPr>
              <a:t>SECTION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3657600"/>
            <a:ext cx="1005840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4800" b="1" i="0">
                <a:solidFill>
                  <a:srgbClr val="3F2A0F"/>
                </a:solidFill>
                <a:latin typeface="Aptos Display"/>
              </a:rPr>
              <a:t>Section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786B4F"/>
                </a:solidFill>
                <a:latin typeface="Aptos"/>
              </a:rPr>
              <a:t>Presentation title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D4A24C"/>
                </a:solidFill>
                <a:latin typeface="Aptos"/>
              </a:rPr>
              <a:t>02 / 08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FDE6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D4A2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640080"/>
            <a:ext cx="10058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F2A0F"/>
                </a:solidFill>
                <a:latin typeface="Aptos Display"/>
              </a:rPr>
              <a:t>Slide title goes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685800" y="1508760"/>
            <a:ext cx="548640" cy="54864"/>
          </a:xfrm>
          <a:prstGeom prst="rect">
            <a:avLst/>
          </a:prstGeom>
          <a:solidFill>
            <a:srgbClr val="D4A2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1828800"/>
            <a:ext cx="105156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786B4F"/>
                </a:solidFill>
                <a:latin typeface="Aptos"/>
              </a:rPr>
              <a:t>A one-sentence lead that summarizes the slide in plain language.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651760"/>
            <a:ext cx="10058400" cy="2743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800">
                <a:solidFill>
                  <a:srgbClr val="3F2A0F"/>
                </a:solidFill>
                <a:latin typeface="Aptos"/>
              </a:rPr>
              <a:t>•  </a:t>
            </a:r>
            <a:r>
              <a:rPr sz="1800">
                <a:solidFill>
                  <a:srgbClr val="3F2A0F"/>
                </a:solidFill>
                <a:latin typeface="Aptos"/>
              </a:rPr>
              <a:t>First key point — keep it to one idea per line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800">
                <a:solidFill>
                  <a:srgbClr val="3F2A0F"/>
                </a:solidFill>
                <a:latin typeface="Aptos"/>
              </a:rPr>
              <a:t>•  </a:t>
            </a:r>
            <a:r>
              <a:rPr sz="1800">
                <a:solidFill>
                  <a:srgbClr val="3F2A0F"/>
                </a:solidFill>
                <a:latin typeface="Aptos"/>
              </a:rPr>
              <a:t>Second key point — strong verbs, short clauses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800">
                <a:solidFill>
                  <a:srgbClr val="3F2A0F"/>
                </a:solidFill>
                <a:latin typeface="Aptos"/>
              </a:rPr>
              <a:t>•  </a:t>
            </a:r>
            <a:r>
              <a:rPr sz="1800">
                <a:solidFill>
                  <a:srgbClr val="3F2A0F"/>
                </a:solidFill>
                <a:latin typeface="Aptos"/>
              </a:rPr>
              <a:t>Third key point — pair with a supporting detail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800">
                <a:solidFill>
                  <a:srgbClr val="3F2A0F"/>
                </a:solidFill>
                <a:latin typeface="Aptos"/>
              </a:rPr>
              <a:t>•  </a:t>
            </a:r>
            <a:r>
              <a:rPr sz="1800">
                <a:solidFill>
                  <a:srgbClr val="3F2A0F"/>
                </a:solidFill>
                <a:latin typeface="Aptos"/>
              </a:rPr>
              <a:t>Fourth key point — drop bullets you don't need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786B4F"/>
                </a:solidFill>
                <a:latin typeface="Aptos"/>
              </a:rPr>
              <a:t>Presentation title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D4A24C"/>
                </a:solidFill>
                <a:latin typeface="Aptos"/>
              </a:rPr>
              <a:t>03 / 08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FDE6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D4A2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640080"/>
            <a:ext cx="10058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F2A0F"/>
                </a:solidFill>
                <a:latin typeface="Aptos Display"/>
              </a:rPr>
              <a:t>Compare two things</a:t>
            </a:r>
          </a:p>
        </p:txBody>
      </p:sp>
      <p:sp>
        <p:nvSpPr>
          <p:cNvPr id="5" name="Rectangle 4"/>
          <p:cNvSpPr/>
          <p:nvPr/>
        </p:nvSpPr>
        <p:spPr>
          <a:xfrm>
            <a:off x="685800" y="1508760"/>
            <a:ext cx="548640" cy="54864"/>
          </a:xfrm>
          <a:prstGeom prst="rect">
            <a:avLst/>
          </a:prstGeom>
          <a:solidFill>
            <a:srgbClr val="D4A2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1920240"/>
            <a:ext cx="50292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D4A24C"/>
                </a:solidFill>
                <a:latin typeface="Aptos"/>
              </a:rPr>
              <a:t>OPTION 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286000"/>
            <a:ext cx="502920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3F2A0F"/>
                </a:solidFill>
                <a:latin typeface="Aptos Display"/>
              </a:rPr>
              <a:t>Left column heading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108960"/>
            <a:ext cx="5029200" cy="22860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3F2A0F"/>
                </a:solidFill>
                <a:latin typeface="Aptos"/>
              </a:rPr>
              <a:t>•  </a:t>
            </a:r>
            <a:r>
              <a:rPr sz="1600">
                <a:solidFill>
                  <a:srgbClr val="3F2A0F"/>
                </a:solidFill>
                <a:latin typeface="Aptos"/>
              </a:rPr>
              <a:t>Supporting point one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3F2A0F"/>
                </a:solidFill>
                <a:latin typeface="Aptos"/>
              </a:rPr>
              <a:t>•  </a:t>
            </a:r>
            <a:r>
              <a:rPr sz="1600">
                <a:solidFill>
                  <a:srgbClr val="3F2A0F"/>
                </a:solidFill>
                <a:latin typeface="Aptos"/>
              </a:rPr>
              <a:t>Supporting point two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3F2A0F"/>
                </a:solidFill>
                <a:latin typeface="Aptos"/>
              </a:rPr>
              <a:t>•  </a:t>
            </a:r>
            <a:r>
              <a:rPr sz="1600">
                <a:solidFill>
                  <a:srgbClr val="3F2A0F"/>
                </a:solidFill>
                <a:latin typeface="Aptos"/>
              </a:rPr>
              <a:t>Supporting point three</a:t>
            </a:r>
          </a:p>
        </p:txBody>
      </p:sp>
      <p:sp>
        <p:nvSpPr>
          <p:cNvPr id="9" name="Rectangle 8"/>
          <p:cNvSpPr/>
          <p:nvPr/>
        </p:nvSpPr>
        <p:spPr>
          <a:xfrm>
            <a:off x="5943600" y="1920240"/>
            <a:ext cx="18288" cy="3200400"/>
          </a:xfrm>
          <a:prstGeom prst="rect">
            <a:avLst/>
          </a:prstGeom>
          <a:solidFill>
            <a:srgbClr val="ECE3C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309360" y="1920240"/>
            <a:ext cx="50292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D4A24C"/>
                </a:solidFill>
                <a:latin typeface="Aptos"/>
              </a:rPr>
              <a:t>OPTION 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9360" y="2286000"/>
            <a:ext cx="502920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3F2A0F"/>
                </a:solidFill>
                <a:latin typeface="Aptos Display"/>
              </a:rPr>
              <a:t>Right column heading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09360" y="3108960"/>
            <a:ext cx="5029200" cy="22860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3F2A0F"/>
                </a:solidFill>
                <a:latin typeface="Aptos"/>
              </a:rPr>
              <a:t>•  </a:t>
            </a:r>
            <a:r>
              <a:rPr sz="1600">
                <a:solidFill>
                  <a:srgbClr val="3F2A0F"/>
                </a:solidFill>
                <a:latin typeface="Aptos"/>
              </a:rPr>
              <a:t>Supporting point one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3F2A0F"/>
                </a:solidFill>
                <a:latin typeface="Aptos"/>
              </a:rPr>
              <a:t>•  </a:t>
            </a:r>
            <a:r>
              <a:rPr sz="1600">
                <a:solidFill>
                  <a:srgbClr val="3F2A0F"/>
                </a:solidFill>
                <a:latin typeface="Aptos"/>
              </a:rPr>
              <a:t>Supporting point two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3F2A0F"/>
                </a:solidFill>
                <a:latin typeface="Aptos"/>
              </a:rPr>
              <a:t>•  </a:t>
            </a:r>
            <a:r>
              <a:rPr sz="1600">
                <a:solidFill>
                  <a:srgbClr val="3F2A0F"/>
                </a:solidFill>
                <a:latin typeface="Aptos"/>
              </a:rPr>
              <a:t>Supporting point three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786B4F"/>
                </a:solidFill>
                <a:latin typeface="Aptos"/>
              </a:rPr>
              <a:t>Presentation title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D4A24C"/>
                </a:solidFill>
                <a:latin typeface="Aptos"/>
              </a:rPr>
              <a:t>04 / 08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FDE6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D4A2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640080"/>
            <a:ext cx="10058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F2A0F"/>
                </a:solidFill>
                <a:latin typeface="Aptos Display"/>
              </a:rPr>
              <a:t>Image + caption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685800" y="1508760"/>
            <a:ext cx="548640" cy="54864"/>
          </a:xfrm>
          <a:prstGeom prst="rect">
            <a:avLst/>
          </a:prstGeom>
          <a:solidFill>
            <a:srgbClr val="D4A2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40080" y="1920240"/>
            <a:ext cx="6858000" cy="3291840"/>
          </a:xfrm>
          <a:prstGeom prst="rect">
            <a:avLst/>
          </a:prstGeom>
          <a:solidFill>
            <a:srgbClr val="ECE3C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40080" y="1920240"/>
            <a:ext cx="6858000" cy="329184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sz="1400" b="0" i="0">
                <a:solidFill>
                  <a:srgbClr val="786B4F"/>
                </a:solidFill>
                <a:latin typeface="Aptos"/>
              </a:rPr>
              <a:t>Replace with your image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72400" y="1920240"/>
            <a:ext cx="36576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D4A24C"/>
                </a:solidFill>
                <a:latin typeface="Aptos"/>
              </a:rPr>
              <a:t>CAPTION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0" y="2331720"/>
            <a:ext cx="365760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2000" b="1" i="0">
                <a:solidFill>
                  <a:srgbClr val="3F2A0F"/>
                </a:solidFill>
                <a:latin typeface="Aptos Display"/>
              </a:rPr>
              <a:t>A clear caption that tells the reader what the image shows.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0" y="4023360"/>
            <a:ext cx="365760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786B4F"/>
                </a:solidFill>
                <a:latin typeface="Aptos"/>
              </a:rPr>
              <a:t>Add a short supporting paragraph if more context is needed.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786B4F"/>
                </a:solidFill>
                <a:latin typeface="Aptos"/>
              </a:rPr>
              <a:t>Presentation title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D4A24C"/>
                </a:solidFill>
                <a:latin typeface="Aptos"/>
              </a:rPr>
              <a:t>05 / 08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FDE6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D4A2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365760"/>
            <a:ext cx="1828800" cy="1828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6000" b="1" i="0">
                <a:solidFill>
                  <a:srgbClr val="D4A24C"/>
                </a:solidFill>
                <a:latin typeface="Aptos Display"/>
              </a:rPr>
              <a:t>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11680" y="1463040"/>
            <a:ext cx="9144000" cy="2286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3200" b="0" i="1">
                <a:solidFill>
                  <a:srgbClr val="3F2A0F"/>
                </a:solidFill>
                <a:latin typeface="Aptos Display"/>
              </a:rPr>
              <a:t>Use this slide for a punchy quote that frames a key idea or transition.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11680" y="4114800"/>
            <a:ext cx="73152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786B4F"/>
                </a:solidFill>
                <a:latin typeface="Aptos"/>
              </a:rPr>
              <a:t>— Source or author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786B4F"/>
                </a:solidFill>
                <a:latin typeface="Aptos"/>
              </a:rPr>
              <a:t>Presentation title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D4A24C"/>
                </a:solidFill>
                <a:latin typeface="Aptos"/>
              </a:rPr>
              <a:t>06 / 08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FDE6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D4A2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640080"/>
            <a:ext cx="10058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F2A0F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5" name="Rectangle 4"/>
          <p:cNvSpPr/>
          <p:nvPr/>
        </p:nvSpPr>
        <p:spPr>
          <a:xfrm>
            <a:off x="685800" y="1508760"/>
            <a:ext cx="548640" cy="54864"/>
          </a:xfrm>
          <a:prstGeom prst="rect">
            <a:avLst/>
          </a:prstGeom>
          <a:solidFill>
            <a:srgbClr val="D4A2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219456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D4A24C"/>
                </a:solidFill>
                <a:latin typeface="Aptos Display"/>
              </a:rPr>
              <a:t>87%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657600"/>
            <a:ext cx="329184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3F2A0F"/>
                </a:solidFill>
                <a:latin typeface="Aptos Display"/>
              </a:rPr>
              <a:t>Outcome metric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411480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786B4F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97680" y="219456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D4A24C"/>
                </a:solidFill>
                <a:latin typeface="Aptos Display"/>
              </a:rPr>
              <a:t>3.4x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97680" y="3657600"/>
            <a:ext cx="329184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3F2A0F"/>
                </a:solidFill>
                <a:latin typeface="Aptos Display"/>
              </a:rPr>
              <a:t>Improvement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97680" y="411480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786B4F"/>
                </a:solidFill>
                <a:latin typeface="Aptos"/>
              </a:rPr>
              <a:t>What you compared against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55280" y="219456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D4A24C"/>
                </a:solidFill>
                <a:latin typeface="Aptos Display"/>
              </a:rPr>
              <a:t>$1.2M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55280" y="3657600"/>
            <a:ext cx="329184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3F2A0F"/>
                </a:solidFill>
                <a:latin typeface="Aptos Display"/>
              </a:rPr>
              <a:t>Impact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55280" y="411480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786B4F"/>
                </a:solidFill>
                <a:latin typeface="Aptos"/>
              </a:rPr>
              <a:t>Annualized estimate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786B4F"/>
                </a:solidFill>
                <a:latin typeface="Aptos"/>
              </a:rPr>
              <a:t>Presentation title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D4A24C"/>
                </a:solidFill>
                <a:latin typeface="Aptos"/>
              </a:rPr>
              <a:t>07 / 08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3931920"/>
            <a:ext cx="15192000" cy="4206240"/>
          </a:xfrm>
          <a:prstGeom prst="ellipse">
            <a:avLst/>
          </a:prstGeom>
          <a:solidFill>
            <a:srgbClr val="FDE6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4846320"/>
            <a:ext cx="13792000" cy="3108960"/>
          </a:xfrm>
          <a:prstGeom prst="ellipse">
            <a:avLst/>
          </a:prstGeom>
          <a:solidFill>
            <a:srgbClr val="D4A2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1592000" y="-1500000"/>
            <a:ext cx="2926080" cy="2926080"/>
          </a:xfrm>
          <a:prstGeom prst="ellipse">
            <a:avLst/>
          </a:prstGeom>
          <a:solidFill>
            <a:srgbClr val="FDE6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1094720" y="365760"/>
            <a:ext cx="457200" cy="457200"/>
          </a:xfrm>
          <a:prstGeom prst="ellipse">
            <a:avLst/>
          </a:prstGeom>
          <a:solidFill>
            <a:srgbClr val="D4A2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914400"/>
            <a:ext cx="731520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D4A24C"/>
                </a:solidFill>
                <a:latin typeface="Aptos"/>
              </a:rPr>
              <a:t>QUESTIONS &amp; DISCUSSION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463040"/>
            <a:ext cx="10058400" cy="1828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8800" b="1" i="0">
                <a:solidFill>
                  <a:srgbClr val="3F2A0F"/>
                </a:solidFill>
                <a:latin typeface="Aptos Display"/>
              </a:rPr>
              <a:t>Thank you.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657600"/>
            <a:ext cx="100584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400" b="1" i="0">
                <a:solidFill>
                  <a:srgbClr val="D4A24C"/>
                </a:solidFill>
                <a:latin typeface="Aptos"/>
              </a:rPr>
              <a:t>Get in touch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023360"/>
            <a:ext cx="100584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3F2A0F"/>
                </a:solidFill>
                <a:latin typeface="Aptos"/>
              </a:rPr>
              <a:t>your.name@example.com   ·   yourwebsite.com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Waves — Gold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